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7"/>
  </p:handoutMasterIdLst>
  <p:sldIdLst>
    <p:sldId id="256" r:id="rId2"/>
    <p:sldId id="257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4" r:id="rId15"/>
    <p:sldId id="283" r:id="rId16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4D75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E83934-5230-5B36-B82E-393C2B2C1727}" v="6" dt="2022-12-19T08:52:26.234"/>
    <p1510:client id="{8D61C89B-E0D2-3F8C-AC1A-1270D9A19CB1}" v="11" dt="2022-12-21T01:25:12.820"/>
    <p1510:client id="{9087ED8E-5426-74B0-91D6-9350C6EBA1EB}" v="30" dt="2022-12-19T08:50:25.926"/>
    <p1510:client id="{A534E138-6787-3B48-9816-42ADD65A2937}" v="13" dt="2022-12-21T01:03:10.780"/>
    <p1510:client id="{AE9EE418-3E26-619E-85E4-8AC3992B91D6}" v="34" dt="2022-12-28T02:05:17.267"/>
    <p1510:client id="{F687E734-DF5F-7A9E-31BB-5EFD0D96E3DE}" v="2" dt="2022-12-18T16:11:55.6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90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6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N, Po-keung" userId="S::wanpokeung@edb.gov.hk::ebef1ac5-dada-436e-ad25-6f5add716ef0" providerId="AD" clId="Web-{AE9EE418-3E26-619E-85E4-8AC3992B91D6}"/>
    <pc:docChg chg="modSld">
      <pc:chgData name="WAN, Po-keung" userId="S::wanpokeung@edb.gov.hk::ebef1ac5-dada-436e-ad25-6f5add716ef0" providerId="AD" clId="Web-{AE9EE418-3E26-619E-85E4-8AC3992B91D6}" dt="2022-12-28T02:05:17.267" v="56" actId="14100"/>
      <pc:docMkLst>
        <pc:docMk/>
      </pc:docMkLst>
      <pc:sldChg chg="modSp">
        <pc:chgData name="WAN, Po-keung" userId="S::wanpokeung@edb.gov.hk::ebef1ac5-dada-436e-ad25-6f5add716ef0" providerId="AD" clId="Web-{AE9EE418-3E26-619E-85E4-8AC3992B91D6}" dt="2022-12-28T01:51:03.815" v="27" actId="20577"/>
        <pc:sldMkLst>
          <pc:docMk/>
          <pc:sldMk cId="2329790814" sldId="272"/>
        </pc:sldMkLst>
        <pc:spChg chg="mod">
          <ac:chgData name="WAN, Po-keung" userId="S::wanpokeung@edb.gov.hk::ebef1ac5-dada-436e-ad25-6f5add716ef0" providerId="AD" clId="Web-{AE9EE418-3E26-619E-85E4-8AC3992B91D6}" dt="2022-12-28T01:48:48.373" v="14" actId="14100"/>
          <ac:spMkLst>
            <pc:docMk/>
            <pc:sldMk cId="2329790814" sldId="272"/>
            <ac:spMk id="2" creationId="{00000000-0000-0000-0000-000000000000}"/>
          </ac:spMkLst>
        </pc:spChg>
        <pc:graphicFrameChg chg="mod modGraphic">
          <ac:chgData name="WAN, Po-keung" userId="S::wanpokeung@edb.gov.hk::ebef1ac5-dada-436e-ad25-6f5add716ef0" providerId="AD" clId="Web-{AE9EE418-3E26-619E-85E4-8AC3992B91D6}" dt="2022-12-28T01:51:03.815" v="27" actId="20577"/>
          <ac:graphicFrameMkLst>
            <pc:docMk/>
            <pc:sldMk cId="2329790814" sldId="272"/>
            <ac:graphicFrameMk id="4" creationId="{00000000-0000-0000-0000-000000000000}"/>
          </ac:graphicFrameMkLst>
        </pc:graphicFrameChg>
      </pc:sldChg>
      <pc:sldChg chg="modSp">
        <pc:chgData name="WAN, Po-keung" userId="S::wanpokeung@edb.gov.hk::ebef1ac5-dada-436e-ad25-6f5add716ef0" providerId="AD" clId="Web-{AE9EE418-3E26-619E-85E4-8AC3992B91D6}" dt="2022-12-28T01:48:11.309" v="11" actId="14100"/>
        <pc:sldMkLst>
          <pc:docMk/>
          <pc:sldMk cId="3847317904" sldId="273"/>
        </pc:sldMkLst>
        <pc:spChg chg="mod">
          <ac:chgData name="WAN, Po-keung" userId="S::wanpokeung@edb.gov.hk::ebef1ac5-dada-436e-ad25-6f5add716ef0" providerId="AD" clId="Web-{AE9EE418-3E26-619E-85E4-8AC3992B91D6}" dt="2022-12-28T01:48:11.309" v="11" actId="14100"/>
          <ac:spMkLst>
            <pc:docMk/>
            <pc:sldMk cId="3847317904" sldId="273"/>
            <ac:spMk id="5" creationId="{00000000-0000-0000-0000-000000000000}"/>
          </ac:spMkLst>
        </pc:spChg>
      </pc:sldChg>
      <pc:sldChg chg="modSp">
        <pc:chgData name="WAN, Po-keung" userId="S::wanpokeung@edb.gov.hk::ebef1ac5-dada-436e-ad25-6f5add716ef0" providerId="AD" clId="Web-{AE9EE418-3E26-619E-85E4-8AC3992B91D6}" dt="2022-12-28T01:52:33.740" v="28" actId="14100"/>
        <pc:sldMkLst>
          <pc:docMk/>
          <pc:sldMk cId="629069783" sldId="277"/>
        </pc:sldMkLst>
        <pc:spChg chg="mod">
          <ac:chgData name="WAN, Po-keung" userId="S::wanpokeung@edb.gov.hk::ebef1ac5-dada-436e-ad25-6f5add716ef0" providerId="AD" clId="Web-{AE9EE418-3E26-619E-85E4-8AC3992B91D6}" dt="2022-12-28T01:52:33.740" v="28" actId="14100"/>
          <ac:spMkLst>
            <pc:docMk/>
            <pc:sldMk cId="629069783" sldId="277"/>
            <ac:spMk id="4" creationId="{713CECB8-40F8-4050-B789-C57EDF7DBF6D}"/>
          </ac:spMkLst>
        </pc:spChg>
      </pc:sldChg>
      <pc:sldChg chg="modSp">
        <pc:chgData name="WAN, Po-keung" userId="S::wanpokeung@edb.gov.hk::ebef1ac5-dada-436e-ad25-6f5add716ef0" providerId="AD" clId="Web-{AE9EE418-3E26-619E-85E4-8AC3992B91D6}" dt="2022-12-28T01:54:46.385" v="31" actId="14100"/>
        <pc:sldMkLst>
          <pc:docMk/>
          <pc:sldMk cId="2536651323" sldId="279"/>
        </pc:sldMkLst>
        <pc:spChg chg="mod">
          <ac:chgData name="WAN, Po-keung" userId="S::wanpokeung@edb.gov.hk::ebef1ac5-dada-436e-ad25-6f5add716ef0" providerId="AD" clId="Web-{AE9EE418-3E26-619E-85E4-8AC3992B91D6}" dt="2022-12-28T01:54:46.385" v="31" actId="14100"/>
          <ac:spMkLst>
            <pc:docMk/>
            <pc:sldMk cId="2536651323" sldId="279"/>
            <ac:spMk id="4" creationId="{713CECB8-40F8-4050-B789-C57EDF7DBF6D}"/>
          </ac:spMkLst>
        </pc:spChg>
      </pc:sldChg>
      <pc:sldChg chg="addSp delSp modSp">
        <pc:chgData name="WAN, Po-keung" userId="S::wanpokeung@edb.gov.hk::ebef1ac5-dada-436e-ad25-6f5add716ef0" providerId="AD" clId="Web-{AE9EE418-3E26-619E-85E4-8AC3992B91D6}" dt="2022-12-28T02:01:38.978" v="46" actId="14100"/>
        <pc:sldMkLst>
          <pc:docMk/>
          <pc:sldMk cId="1545468119" sldId="280"/>
        </pc:sldMkLst>
        <pc:spChg chg="mod">
          <ac:chgData name="WAN, Po-keung" userId="S::wanpokeung@edb.gov.hk::ebef1ac5-dada-436e-ad25-6f5add716ef0" providerId="AD" clId="Web-{AE9EE418-3E26-619E-85E4-8AC3992B91D6}" dt="2022-12-28T02:01:38.978" v="46" actId="14100"/>
          <ac:spMkLst>
            <pc:docMk/>
            <pc:sldMk cId="1545468119" sldId="280"/>
            <ac:spMk id="2" creationId="{F0608972-501E-4495-8D01-1CBA9947D71F}"/>
          </ac:spMkLst>
        </pc:spChg>
        <pc:spChg chg="add del mod">
          <ac:chgData name="WAN, Po-keung" userId="S::wanpokeung@edb.gov.hk::ebef1ac5-dada-436e-ad25-6f5add716ef0" providerId="AD" clId="Web-{AE9EE418-3E26-619E-85E4-8AC3992B91D6}" dt="2022-12-28T01:55:36.075" v="34"/>
          <ac:spMkLst>
            <pc:docMk/>
            <pc:sldMk cId="1545468119" sldId="280"/>
            <ac:spMk id="19" creationId="{906A5EB0-9EA0-07B9-4605-2B41BCC87DB0}"/>
          </ac:spMkLst>
        </pc:spChg>
        <pc:graphicFrameChg chg="add del mod modGraphic">
          <ac:chgData name="WAN, Po-keung" userId="S::wanpokeung@edb.gov.hk::ebef1ac5-dada-436e-ad25-6f5add716ef0" providerId="AD" clId="Web-{AE9EE418-3E26-619E-85E4-8AC3992B91D6}" dt="2022-12-28T01:59:41.865" v="45" actId="14100"/>
          <ac:graphicFrameMkLst>
            <pc:docMk/>
            <pc:sldMk cId="1545468119" sldId="280"/>
            <ac:graphicFrameMk id="13" creationId="{01FBB161-F245-734C-FA6B-E25AB500386A}"/>
          </ac:graphicFrameMkLst>
        </pc:graphicFrameChg>
      </pc:sldChg>
      <pc:sldChg chg="modSp">
        <pc:chgData name="WAN, Po-keung" userId="S::wanpokeung@edb.gov.hk::ebef1ac5-dada-436e-ad25-6f5add716ef0" providerId="AD" clId="Web-{AE9EE418-3E26-619E-85E4-8AC3992B91D6}" dt="2022-12-28T02:02:21.073" v="49" actId="20577"/>
        <pc:sldMkLst>
          <pc:docMk/>
          <pc:sldMk cId="3961178061" sldId="281"/>
        </pc:sldMkLst>
        <pc:spChg chg="mod">
          <ac:chgData name="WAN, Po-keung" userId="S::wanpokeung@edb.gov.hk::ebef1ac5-dada-436e-ad25-6f5add716ef0" providerId="AD" clId="Web-{AE9EE418-3E26-619E-85E4-8AC3992B91D6}" dt="2022-12-28T02:01:58.479" v="48" actId="14100"/>
          <ac:spMkLst>
            <pc:docMk/>
            <pc:sldMk cId="3961178061" sldId="281"/>
            <ac:spMk id="2" creationId="{51D0A51F-7003-444C-A838-38BEA8EF3F84}"/>
          </ac:spMkLst>
        </pc:spChg>
        <pc:spChg chg="mod">
          <ac:chgData name="WAN, Po-keung" userId="S::wanpokeung@edb.gov.hk::ebef1ac5-dada-436e-ad25-6f5add716ef0" providerId="AD" clId="Web-{AE9EE418-3E26-619E-85E4-8AC3992B91D6}" dt="2022-12-28T02:02:21.073" v="49" actId="20577"/>
          <ac:spMkLst>
            <pc:docMk/>
            <pc:sldMk cId="3961178061" sldId="281"/>
            <ac:spMk id="4" creationId="{99A259BA-DED9-4590-9BF8-34C8A4517CE2}"/>
          </ac:spMkLst>
        </pc:spChg>
      </pc:sldChg>
      <pc:sldChg chg="modSp">
        <pc:chgData name="WAN, Po-keung" userId="S::wanpokeung@edb.gov.hk::ebef1ac5-dada-436e-ad25-6f5add716ef0" providerId="AD" clId="Web-{AE9EE418-3E26-619E-85E4-8AC3992B91D6}" dt="2022-12-28T02:02:56.824" v="50" actId="14100"/>
        <pc:sldMkLst>
          <pc:docMk/>
          <pc:sldMk cId="2050259527" sldId="282"/>
        </pc:sldMkLst>
        <pc:spChg chg="mod">
          <ac:chgData name="WAN, Po-keung" userId="S::wanpokeung@edb.gov.hk::ebef1ac5-dada-436e-ad25-6f5add716ef0" providerId="AD" clId="Web-{AE9EE418-3E26-619E-85E4-8AC3992B91D6}" dt="2022-12-28T02:02:56.824" v="50" actId="14100"/>
          <ac:spMkLst>
            <pc:docMk/>
            <pc:sldMk cId="2050259527" sldId="282"/>
            <ac:spMk id="2" creationId="{51D0A51F-7003-444C-A838-38BEA8EF3F84}"/>
          </ac:spMkLst>
        </pc:spChg>
      </pc:sldChg>
      <pc:sldChg chg="modSp">
        <pc:chgData name="WAN, Po-keung" userId="S::wanpokeung@edb.gov.hk::ebef1ac5-dada-436e-ad25-6f5add716ef0" providerId="AD" clId="Web-{AE9EE418-3E26-619E-85E4-8AC3992B91D6}" dt="2022-12-28T02:05:17.267" v="56" actId="14100"/>
        <pc:sldMkLst>
          <pc:docMk/>
          <pc:sldMk cId="994491557" sldId="283"/>
        </pc:sldMkLst>
        <pc:spChg chg="mod">
          <ac:chgData name="WAN, Po-keung" userId="S::wanpokeung@edb.gov.hk::ebef1ac5-dada-436e-ad25-6f5add716ef0" providerId="AD" clId="Web-{AE9EE418-3E26-619E-85E4-8AC3992B91D6}" dt="2022-12-28T02:04:58.735" v="54" actId="14100"/>
          <ac:spMkLst>
            <pc:docMk/>
            <pc:sldMk cId="994491557" sldId="283"/>
            <ac:spMk id="2" creationId="{1B9DE888-FA59-46F6-AAF6-CF7F9C79E2EE}"/>
          </ac:spMkLst>
        </pc:spChg>
        <pc:spChg chg="mod">
          <ac:chgData name="WAN, Po-keung" userId="S::wanpokeung@edb.gov.hk::ebef1ac5-dada-436e-ad25-6f5add716ef0" providerId="AD" clId="Web-{AE9EE418-3E26-619E-85E4-8AC3992B91D6}" dt="2022-12-28T02:05:17.267" v="56" actId="14100"/>
          <ac:spMkLst>
            <pc:docMk/>
            <pc:sldMk cId="994491557" sldId="283"/>
            <ac:spMk id="4" creationId="{FF1B0A3C-5BBD-4C11-8AD0-6E6C4E704382}"/>
          </ac:spMkLst>
        </pc:spChg>
      </pc:sldChg>
      <pc:sldChg chg="modSp">
        <pc:chgData name="WAN, Po-keung" userId="S::wanpokeung@edb.gov.hk::ebef1ac5-dada-436e-ad25-6f5add716ef0" providerId="AD" clId="Web-{AE9EE418-3E26-619E-85E4-8AC3992B91D6}" dt="2022-12-28T02:04:39.562" v="52" actId="20577"/>
        <pc:sldMkLst>
          <pc:docMk/>
          <pc:sldMk cId="3329143793" sldId="284"/>
        </pc:sldMkLst>
        <pc:spChg chg="mod">
          <ac:chgData name="WAN, Po-keung" userId="S::wanpokeung@edb.gov.hk::ebef1ac5-dada-436e-ad25-6f5add716ef0" providerId="AD" clId="Web-{AE9EE418-3E26-619E-85E4-8AC3992B91D6}" dt="2022-12-28T02:04:39.562" v="52" actId="20577"/>
          <ac:spMkLst>
            <pc:docMk/>
            <pc:sldMk cId="3329143793" sldId="284"/>
            <ac:spMk id="7" creationId="{99A259BA-DED9-4590-9BF8-34C8A4517CE2}"/>
          </ac:spMkLst>
        </pc:spChg>
      </pc:sldChg>
    </pc:docChg>
  </pc:docChgLst>
  <pc:docChgLst>
    <pc:chgData name="WAN, Po-keung" userId="S::wanpokeung@edb.gov.hk::ebef1ac5-dada-436e-ad25-6f5add716ef0" providerId="AD" clId="Web-{BE57D56B-E0BE-BDEE-387D-550554E3398F}"/>
    <pc:docChg chg="modSld">
      <pc:chgData name="WAN, Po-keung" userId="S::wanpokeung@edb.gov.hk::ebef1ac5-dada-436e-ad25-6f5add716ef0" providerId="AD" clId="Web-{BE57D56B-E0BE-BDEE-387D-550554E3398F}" dt="2022-12-28T01:41:19.824" v="9" actId="14100"/>
      <pc:docMkLst>
        <pc:docMk/>
      </pc:docMkLst>
      <pc:sldChg chg="modSp">
        <pc:chgData name="WAN, Po-keung" userId="S::wanpokeung@edb.gov.hk::ebef1ac5-dada-436e-ad25-6f5add716ef0" providerId="AD" clId="Web-{BE57D56B-E0BE-BDEE-387D-550554E3398F}" dt="2022-12-28T01:41:19.824" v="9" actId="14100"/>
        <pc:sldMkLst>
          <pc:docMk/>
          <pc:sldMk cId="2329790814" sldId="272"/>
        </pc:sldMkLst>
        <pc:graphicFrameChg chg="mod">
          <ac:chgData name="WAN, Po-keung" userId="S::wanpokeung@edb.gov.hk::ebef1ac5-dada-436e-ad25-6f5add716ef0" providerId="AD" clId="Web-{BE57D56B-E0BE-BDEE-387D-550554E3398F}" dt="2022-12-28T01:41:19.824" v="9" actId="14100"/>
          <ac:graphicFrameMkLst>
            <pc:docMk/>
            <pc:sldMk cId="2329790814" sldId="272"/>
            <ac:graphicFrameMk id="4" creationId="{00000000-0000-0000-0000-000000000000}"/>
          </ac:graphicFrameMkLst>
        </pc:graphicFrameChg>
      </pc:sldChg>
    </pc:docChg>
  </pc:docChgLst>
</pc:chgInfo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27A179-1109-4ACB-907C-0C6876B8A3A3}" type="doc">
      <dgm:prSet loTypeId="urn:microsoft.com/office/officeart/2008/layout/VerticalCurvedList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en-US" altLang="zh-HK"/>
        </a:p>
      </dgm:t>
    </dgm:pt>
    <dgm:pt modelId="{3A5D7244-DBDB-4BE2-BA1E-BC04B8C36964}">
      <dgm:prSet phldrT="[Text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知識：認識兩次世界大戰時的醫學發明對人類的貢獻</a:t>
          </a:r>
          <a:endParaRPr lang="en-US" altLang="zh-HK" dirty="0">
            <a:solidFill>
              <a:schemeClr val="tx1"/>
            </a:solidFill>
          </a:endParaRPr>
        </a:p>
      </dgm:t>
    </dgm:pt>
    <dgm:pt modelId="{EEDF626E-228F-47C8-9B2D-2E2DF47E9E7A}" type="parTrans" cxnId="{89248759-67C5-45C3-B437-F9B534BB6837}">
      <dgm:prSet/>
      <dgm:spPr/>
      <dgm:t>
        <a:bodyPr/>
        <a:lstStyle/>
        <a:p>
          <a:endParaRPr lang="en-US" altLang="zh-HK"/>
        </a:p>
      </dgm:t>
    </dgm:pt>
    <dgm:pt modelId="{E56791DB-8461-4464-938F-FC3C44C786A9}" type="sibTrans" cxnId="{89248759-67C5-45C3-B437-F9B534BB6837}">
      <dgm:prSet/>
      <dgm:spPr/>
      <dgm:t>
        <a:bodyPr/>
        <a:lstStyle/>
        <a:p>
          <a:endParaRPr lang="en-US" altLang="zh-HK"/>
        </a:p>
      </dgm:t>
    </dgm:pt>
    <dgm:pt modelId="{69F6390E-B988-4667-A08D-DDC4F2648D93}">
      <dgm:prSet phldrT="[Text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技能：分析兩次世界大戰時的醫學發明</a:t>
          </a:r>
          <a:r>
            <a:rPr lang="zh-TW" dirty="0">
              <a:solidFill>
                <a:schemeClr val="tx1"/>
              </a:solidFill>
            </a:rPr>
            <a:t>與現今生活的聯繫</a:t>
          </a:r>
          <a:endParaRPr lang="en-US" altLang="zh-HK" dirty="0">
            <a:solidFill>
              <a:schemeClr val="tx1"/>
            </a:solidFill>
          </a:endParaRPr>
        </a:p>
      </dgm:t>
    </dgm:pt>
    <dgm:pt modelId="{B93A0360-028B-4968-88D1-8D0633335C54}" type="parTrans" cxnId="{923A2B05-15B1-4DC1-AA8C-0BEBB308B2BE}">
      <dgm:prSet/>
      <dgm:spPr/>
      <dgm:t>
        <a:bodyPr/>
        <a:lstStyle/>
        <a:p>
          <a:endParaRPr lang="en-US" altLang="zh-HK"/>
        </a:p>
      </dgm:t>
    </dgm:pt>
    <dgm:pt modelId="{873EA298-7153-42F2-8F22-D3EC3C0BA7AA}" type="sibTrans" cxnId="{923A2B05-15B1-4DC1-AA8C-0BEBB308B2BE}">
      <dgm:prSet/>
      <dgm:spPr/>
      <dgm:t>
        <a:bodyPr/>
        <a:lstStyle/>
        <a:p>
          <a:endParaRPr lang="en-US" altLang="zh-HK"/>
        </a:p>
      </dgm:t>
    </dgm:pt>
    <dgm:pt modelId="{8573A8BE-DBF5-4FF2-A692-4FEC5FB27C3F}">
      <dgm:prSet phldrT="[Text]"/>
      <dgm:spPr/>
      <dgm:t>
        <a:bodyPr/>
        <a:lstStyle/>
        <a:p>
          <a:r>
            <a:rPr lang="zh-TW" dirty="0">
              <a:solidFill>
                <a:schemeClr val="tx1"/>
              </a:solidFill>
            </a:rPr>
            <a:t>態度：明白戰爭</a:t>
          </a:r>
          <a:r>
            <a:rPr lang="zh-TW" altLang="en-US" dirty="0">
              <a:solidFill>
                <a:schemeClr val="tx1"/>
              </a:solidFill>
            </a:rPr>
            <a:t>是</a:t>
          </a:r>
          <a:r>
            <a:rPr lang="zh-TW" dirty="0">
              <a:solidFill>
                <a:schemeClr val="tx1"/>
              </a:solidFill>
            </a:rPr>
            <a:t>殘</a:t>
          </a:r>
          <a:r>
            <a:rPr lang="zh-TW" altLang="en-US" dirty="0">
              <a:solidFill>
                <a:schemeClr val="tx1"/>
              </a:solidFill>
            </a:rPr>
            <a:t>酷的</a:t>
          </a:r>
          <a:r>
            <a:rPr lang="zh-TW" dirty="0">
              <a:solidFill>
                <a:schemeClr val="tx1"/>
              </a:solidFill>
            </a:rPr>
            <a:t>，需要珍視和平；同時欣賞人類對生命</a:t>
          </a:r>
          <a:r>
            <a:rPr lang="zh-TW" altLang="en-US" dirty="0">
              <a:solidFill>
                <a:schemeClr val="tx1"/>
              </a:solidFill>
            </a:rPr>
            <a:t>及</a:t>
          </a:r>
          <a:r>
            <a:rPr lang="zh-TW" dirty="0">
              <a:solidFill>
                <a:schemeClr val="tx1"/>
              </a:solidFill>
            </a:rPr>
            <a:t>傷病者的關愛；並學習發明家</a:t>
          </a:r>
          <a:r>
            <a:rPr lang="zh-TW" altLang="en-US" dirty="0">
              <a:solidFill>
                <a:schemeClr val="tx1"/>
              </a:solidFill>
            </a:rPr>
            <a:t>/</a:t>
          </a:r>
          <a:r>
            <a:rPr lang="zh-TW" dirty="0">
              <a:solidFill>
                <a:schemeClr val="tx1"/>
              </a:solidFill>
            </a:rPr>
            <a:t>發現者的堅毅精神</a:t>
          </a:r>
          <a:endParaRPr lang="en-US" altLang="zh-HK" dirty="0">
            <a:solidFill>
              <a:schemeClr val="tx1"/>
            </a:solidFill>
          </a:endParaRPr>
        </a:p>
      </dgm:t>
    </dgm:pt>
    <dgm:pt modelId="{9C37CCA4-15D6-46CA-9B7D-D8E76B7868B1}" type="parTrans" cxnId="{D99E4355-06B4-426D-BEB1-6AC5DBC1C4B5}">
      <dgm:prSet/>
      <dgm:spPr/>
      <dgm:t>
        <a:bodyPr/>
        <a:lstStyle/>
        <a:p>
          <a:endParaRPr lang="en-US" altLang="zh-HK"/>
        </a:p>
      </dgm:t>
    </dgm:pt>
    <dgm:pt modelId="{EE1B33FC-E850-499D-9F2E-BD60E9F71176}" type="sibTrans" cxnId="{D99E4355-06B4-426D-BEB1-6AC5DBC1C4B5}">
      <dgm:prSet/>
      <dgm:spPr/>
      <dgm:t>
        <a:bodyPr/>
        <a:lstStyle/>
        <a:p>
          <a:endParaRPr lang="en-US" altLang="zh-HK"/>
        </a:p>
      </dgm:t>
    </dgm:pt>
    <dgm:pt modelId="{1D730C1C-BC59-450D-95F9-0D75EB4D7CA5}" type="pres">
      <dgm:prSet presAssocID="{2C27A179-1109-4ACB-907C-0C6876B8A3A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3CD9D519-14A0-4C9E-ABA3-F73E1E49E590}" type="pres">
      <dgm:prSet presAssocID="{2C27A179-1109-4ACB-907C-0C6876B8A3A3}" presName="Name1" presStyleCnt="0"/>
      <dgm:spPr/>
    </dgm:pt>
    <dgm:pt modelId="{2F65E005-6535-4DDB-BF83-B2B107BE42AC}" type="pres">
      <dgm:prSet presAssocID="{2C27A179-1109-4ACB-907C-0C6876B8A3A3}" presName="cycle" presStyleCnt="0"/>
      <dgm:spPr/>
    </dgm:pt>
    <dgm:pt modelId="{8A665134-8C1E-4497-A649-F502DC8E7705}" type="pres">
      <dgm:prSet presAssocID="{2C27A179-1109-4ACB-907C-0C6876B8A3A3}" presName="srcNode" presStyleLbl="node1" presStyleIdx="0" presStyleCnt="3"/>
      <dgm:spPr/>
    </dgm:pt>
    <dgm:pt modelId="{A5AD1134-1923-47EE-9FB9-3E9FF0275472}" type="pres">
      <dgm:prSet presAssocID="{2C27A179-1109-4ACB-907C-0C6876B8A3A3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F890B43F-E369-4822-A62F-E7A435190A19}" type="pres">
      <dgm:prSet presAssocID="{2C27A179-1109-4ACB-907C-0C6876B8A3A3}" presName="extraNode" presStyleLbl="node1" presStyleIdx="0" presStyleCnt="3"/>
      <dgm:spPr/>
    </dgm:pt>
    <dgm:pt modelId="{41D6A2B9-3978-499D-AAF3-D6A8396F433B}" type="pres">
      <dgm:prSet presAssocID="{2C27A179-1109-4ACB-907C-0C6876B8A3A3}" presName="dstNode" presStyleLbl="node1" presStyleIdx="0" presStyleCnt="3"/>
      <dgm:spPr/>
    </dgm:pt>
    <dgm:pt modelId="{B1CA1D20-7E5D-4883-9522-519B75FFFD1D}" type="pres">
      <dgm:prSet presAssocID="{3A5D7244-DBDB-4BE2-BA1E-BC04B8C36964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DB2EFF4-3A0A-4508-8316-CF97CE7E1D65}" type="pres">
      <dgm:prSet presAssocID="{3A5D7244-DBDB-4BE2-BA1E-BC04B8C36964}" presName="accent_1" presStyleCnt="0"/>
      <dgm:spPr/>
    </dgm:pt>
    <dgm:pt modelId="{03C818B2-2F30-4052-8D37-BE2F11B37770}" type="pres">
      <dgm:prSet presAssocID="{3A5D7244-DBDB-4BE2-BA1E-BC04B8C36964}" presName="accentRepeatNode" presStyleLbl="solidFgAcc1" presStyleIdx="0" presStyleCnt="3"/>
      <dgm:spPr/>
    </dgm:pt>
    <dgm:pt modelId="{49713E4E-1224-437A-B171-DCB813BF45F6}" type="pres">
      <dgm:prSet presAssocID="{69F6390E-B988-4667-A08D-DDC4F2648D93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D95EB2B-9E22-4E76-B771-06D8D49D84BD}" type="pres">
      <dgm:prSet presAssocID="{69F6390E-B988-4667-A08D-DDC4F2648D93}" presName="accent_2" presStyleCnt="0"/>
      <dgm:spPr/>
    </dgm:pt>
    <dgm:pt modelId="{5926DCDC-13E0-47AF-B0CC-B735BEDAFC21}" type="pres">
      <dgm:prSet presAssocID="{69F6390E-B988-4667-A08D-DDC4F2648D93}" presName="accentRepeatNode" presStyleLbl="solidFgAcc1" presStyleIdx="1" presStyleCnt="3"/>
      <dgm:spPr/>
    </dgm:pt>
    <dgm:pt modelId="{FB90C15D-BB4C-4503-94BB-9E53BFA279CF}" type="pres">
      <dgm:prSet presAssocID="{8573A8BE-DBF5-4FF2-A692-4FEC5FB27C3F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E64DA90-27FF-41BA-AC53-756827478D44}" type="pres">
      <dgm:prSet presAssocID="{8573A8BE-DBF5-4FF2-A692-4FEC5FB27C3F}" presName="accent_3" presStyleCnt="0"/>
      <dgm:spPr/>
    </dgm:pt>
    <dgm:pt modelId="{66054609-996E-418D-9EB0-565EB3E0DA64}" type="pres">
      <dgm:prSet presAssocID="{8573A8BE-DBF5-4FF2-A692-4FEC5FB27C3F}" presName="accentRepeatNode" presStyleLbl="solidFgAcc1" presStyleIdx="2" presStyleCnt="3"/>
      <dgm:spPr/>
    </dgm:pt>
  </dgm:ptLst>
  <dgm:cxnLst>
    <dgm:cxn modelId="{F1B86C53-23E1-47B9-A2DF-50EA595B8C36}" type="presOf" srcId="{69F6390E-B988-4667-A08D-DDC4F2648D93}" destId="{49713E4E-1224-437A-B171-DCB813BF45F6}" srcOrd="0" destOrd="0" presId="urn:microsoft.com/office/officeart/2008/layout/VerticalCurvedList"/>
    <dgm:cxn modelId="{D99E4355-06B4-426D-BEB1-6AC5DBC1C4B5}" srcId="{2C27A179-1109-4ACB-907C-0C6876B8A3A3}" destId="{8573A8BE-DBF5-4FF2-A692-4FEC5FB27C3F}" srcOrd="2" destOrd="0" parTransId="{9C37CCA4-15D6-46CA-9B7D-D8E76B7868B1}" sibTransId="{EE1B33FC-E850-499D-9F2E-BD60E9F71176}"/>
    <dgm:cxn modelId="{923A2B05-15B1-4DC1-AA8C-0BEBB308B2BE}" srcId="{2C27A179-1109-4ACB-907C-0C6876B8A3A3}" destId="{69F6390E-B988-4667-A08D-DDC4F2648D93}" srcOrd="1" destOrd="0" parTransId="{B93A0360-028B-4968-88D1-8D0633335C54}" sibTransId="{873EA298-7153-42F2-8F22-D3EC3C0BA7AA}"/>
    <dgm:cxn modelId="{3BD1D276-E809-4170-B69C-543C3120D2DF}" type="presOf" srcId="{8573A8BE-DBF5-4FF2-A692-4FEC5FB27C3F}" destId="{FB90C15D-BB4C-4503-94BB-9E53BFA279CF}" srcOrd="0" destOrd="0" presId="urn:microsoft.com/office/officeart/2008/layout/VerticalCurvedList"/>
    <dgm:cxn modelId="{89248759-67C5-45C3-B437-F9B534BB6837}" srcId="{2C27A179-1109-4ACB-907C-0C6876B8A3A3}" destId="{3A5D7244-DBDB-4BE2-BA1E-BC04B8C36964}" srcOrd="0" destOrd="0" parTransId="{EEDF626E-228F-47C8-9B2D-2E2DF47E9E7A}" sibTransId="{E56791DB-8461-4464-938F-FC3C44C786A9}"/>
    <dgm:cxn modelId="{DD960300-9FA8-4980-877F-911ADBD03ACB}" type="presOf" srcId="{E56791DB-8461-4464-938F-FC3C44C786A9}" destId="{A5AD1134-1923-47EE-9FB9-3E9FF0275472}" srcOrd="0" destOrd="0" presId="urn:microsoft.com/office/officeart/2008/layout/VerticalCurvedList"/>
    <dgm:cxn modelId="{50D6EC79-1D75-4D5A-B193-9050B9985F96}" type="presOf" srcId="{3A5D7244-DBDB-4BE2-BA1E-BC04B8C36964}" destId="{B1CA1D20-7E5D-4883-9522-519B75FFFD1D}" srcOrd="0" destOrd="0" presId="urn:microsoft.com/office/officeart/2008/layout/VerticalCurvedList"/>
    <dgm:cxn modelId="{2D40A605-132C-45F7-BE18-EE11D75F1D47}" type="presOf" srcId="{2C27A179-1109-4ACB-907C-0C6876B8A3A3}" destId="{1D730C1C-BC59-450D-95F9-0D75EB4D7CA5}" srcOrd="0" destOrd="0" presId="urn:microsoft.com/office/officeart/2008/layout/VerticalCurvedList"/>
    <dgm:cxn modelId="{44F1B900-3FD4-4DB4-BC71-44A813723958}" type="presParOf" srcId="{1D730C1C-BC59-450D-95F9-0D75EB4D7CA5}" destId="{3CD9D519-14A0-4C9E-ABA3-F73E1E49E590}" srcOrd="0" destOrd="0" presId="urn:microsoft.com/office/officeart/2008/layout/VerticalCurvedList"/>
    <dgm:cxn modelId="{A70A0D11-D2D9-457B-B502-E5147920B48C}" type="presParOf" srcId="{3CD9D519-14A0-4C9E-ABA3-F73E1E49E590}" destId="{2F65E005-6535-4DDB-BF83-B2B107BE42AC}" srcOrd="0" destOrd="0" presId="urn:microsoft.com/office/officeart/2008/layout/VerticalCurvedList"/>
    <dgm:cxn modelId="{9A859DED-09B9-4F5F-B82F-1E74845E0959}" type="presParOf" srcId="{2F65E005-6535-4DDB-BF83-B2B107BE42AC}" destId="{8A665134-8C1E-4497-A649-F502DC8E7705}" srcOrd="0" destOrd="0" presId="urn:microsoft.com/office/officeart/2008/layout/VerticalCurvedList"/>
    <dgm:cxn modelId="{E69347D8-501A-4EE6-BF76-FB69B6C461E8}" type="presParOf" srcId="{2F65E005-6535-4DDB-BF83-B2B107BE42AC}" destId="{A5AD1134-1923-47EE-9FB9-3E9FF0275472}" srcOrd="1" destOrd="0" presId="urn:microsoft.com/office/officeart/2008/layout/VerticalCurvedList"/>
    <dgm:cxn modelId="{8DAF4ADA-952A-4653-859A-3867A348D924}" type="presParOf" srcId="{2F65E005-6535-4DDB-BF83-B2B107BE42AC}" destId="{F890B43F-E369-4822-A62F-E7A435190A19}" srcOrd="2" destOrd="0" presId="urn:microsoft.com/office/officeart/2008/layout/VerticalCurvedList"/>
    <dgm:cxn modelId="{F4841D4E-1070-4064-80FD-7400CF4BEA38}" type="presParOf" srcId="{2F65E005-6535-4DDB-BF83-B2B107BE42AC}" destId="{41D6A2B9-3978-499D-AAF3-D6A8396F433B}" srcOrd="3" destOrd="0" presId="urn:microsoft.com/office/officeart/2008/layout/VerticalCurvedList"/>
    <dgm:cxn modelId="{825525D6-8D9F-4C43-83FC-BF22E54097C7}" type="presParOf" srcId="{3CD9D519-14A0-4C9E-ABA3-F73E1E49E590}" destId="{B1CA1D20-7E5D-4883-9522-519B75FFFD1D}" srcOrd="1" destOrd="0" presId="urn:microsoft.com/office/officeart/2008/layout/VerticalCurvedList"/>
    <dgm:cxn modelId="{8AA822EB-9A4D-46DE-9259-CA120921994B}" type="presParOf" srcId="{3CD9D519-14A0-4C9E-ABA3-F73E1E49E590}" destId="{3DB2EFF4-3A0A-4508-8316-CF97CE7E1D65}" srcOrd="2" destOrd="0" presId="urn:microsoft.com/office/officeart/2008/layout/VerticalCurvedList"/>
    <dgm:cxn modelId="{F78ED593-05EC-4FF9-AFA3-AB73AC5B3461}" type="presParOf" srcId="{3DB2EFF4-3A0A-4508-8316-CF97CE7E1D65}" destId="{03C818B2-2F30-4052-8D37-BE2F11B37770}" srcOrd="0" destOrd="0" presId="urn:microsoft.com/office/officeart/2008/layout/VerticalCurvedList"/>
    <dgm:cxn modelId="{EEB6221E-B953-4117-84B9-E10865DDD58F}" type="presParOf" srcId="{3CD9D519-14A0-4C9E-ABA3-F73E1E49E590}" destId="{49713E4E-1224-437A-B171-DCB813BF45F6}" srcOrd="3" destOrd="0" presId="urn:microsoft.com/office/officeart/2008/layout/VerticalCurvedList"/>
    <dgm:cxn modelId="{0B5041A6-5D7D-4365-B2BC-6085FAFEBCB8}" type="presParOf" srcId="{3CD9D519-14A0-4C9E-ABA3-F73E1E49E590}" destId="{6D95EB2B-9E22-4E76-B771-06D8D49D84BD}" srcOrd="4" destOrd="0" presId="urn:microsoft.com/office/officeart/2008/layout/VerticalCurvedList"/>
    <dgm:cxn modelId="{A818B241-919B-403C-9B71-7137028B28A3}" type="presParOf" srcId="{6D95EB2B-9E22-4E76-B771-06D8D49D84BD}" destId="{5926DCDC-13E0-47AF-B0CC-B735BEDAFC21}" srcOrd="0" destOrd="0" presId="urn:microsoft.com/office/officeart/2008/layout/VerticalCurvedList"/>
    <dgm:cxn modelId="{FDBF235B-7858-4108-BCD2-93128E50A945}" type="presParOf" srcId="{3CD9D519-14A0-4C9E-ABA3-F73E1E49E590}" destId="{FB90C15D-BB4C-4503-94BB-9E53BFA279CF}" srcOrd="5" destOrd="0" presId="urn:microsoft.com/office/officeart/2008/layout/VerticalCurvedList"/>
    <dgm:cxn modelId="{BB80D697-8867-4BC9-994F-DC18137901C0}" type="presParOf" srcId="{3CD9D519-14A0-4C9E-ABA3-F73E1E49E590}" destId="{7E64DA90-27FF-41BA-AC53-756827478D44}" srcOrd="6" destOrd="0" presId="urn:microsoft.com/office/officeart/2008/layout/VerticalCurvedList"/>
    <dgm:cxn modelId="{F4D94590-F926-41BC-A88E-C71D44D1991F}" type="presParOf" srcId="{7E64DA90-27FF-41BA-AC53-756827478D44}" destId="{66054609-996E-418D-9EB0-565EB3E0DA6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CD8835-0DE6-4F69-9EF2-D51E1FDB95C8}" type="doc">
      <dgm:prSet loTypeId="urn:microsoft.com/office/officeart/2005/8/layout/process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20674803-6E40-465A-9872-71124894814D}">
      <dgm:prSet phldrT="[文字]"/>
      <dgm:spPr/>
      <dgm:t>
        <a:bodyPr/>
        <a:lstStyle/>
        <a:p>
          <a:r>
            <a:rPr lang="zh-TW" altLang="en-US" dirty="0"/>
            <a:t>課前預習</a:t>
          </a:r>
        </a:p>
      </dgm:t>
    </dgm:pt>
    <dgm:pt modelId="{12148B7C-7B4B-4FA3-8BD4-B17633A4C3BD}" type="parTrans" cxnId="{201B8EDD-029A-4BFB-AB6C-870D72AFC36C}">
      <dgm:prSet/>
      <dgm:spPr/>
      <dgm:t>
        <a:bodyPr/>
        <a:lstStyle/>
        <a:p>
          <a:endParaRPr lang="zh-TW" altLang="en-US"/>
        </a:p>
      </dgm:t>
    </dgm:pt>
    <dgm:pt modelId="{5513079C-924D-4CF7-B700-C8307B9B76A9}" type="sibTrans" cxnId="{201B8EDD-029A-4BFB-AB6C-870D72AFC36C}">
      <dgm:prSet/>
      <dgm:spPr/>
      <dgm:t>
        <a:bodyPr/>
        <a:lstStyle/>
        <a:p>
          <a:endParaRPr lang="zh-TW" altLang="en-US"/>
        </a:p>
      </dgm:t>
    </dgm:pt>
    <dgm:pt modelId="{B858C70A-10EE-49ED-9FA9-1399679FDA25}">
      <dgm:prSet phldrT="[文字]"/>
      <dgm:spPr/>
      <dgm:t>
        <a:bodyPr/>
        <a:lstStyle/>
        <a:p>
          <a:r>
            <a:rPr lang="zh-TW" altLang="en-US" dirty="0"/>
            <a:t>完成預習工作</a:t>
          </a:r>
          <a:r>
            <a:rPr lang="zh-TW" altLang="en-US" dirty="0" smtClean="0"/>
            <a:t>紙，</a:t>
          </a:r>
          <a:r>
            <a:rPr lang="zh-TW" altLang="en-US" dirty="0"/>
            <a:t>並透過自主學習了解兩次世界大戰期間的醫學</a:t>
          </a:r>
          <a:r>
            <a:rPr lang="zh-TW" altLang="en-US" dirty="0" smtClean="0"/>
            <a:t>發明（附件一）</a:t>
          </a:r>
          <a:endParaRPr lang="zh-TW" altLang="en-US" dirty="0"/>
        </a:p>
      </dgm:t>
    </dgm:pt>
    <dgm:pt modelId="{27359E49-2468-4C11-8459-864CBD33EF49}" type="parTrans" cxnId="{415DD6D5-12C8-4DB5-AC16-3D5FD3FDA28A}">
      <dgm:prSet/>
      <dgm:spPr/>
      <dgm:t>
        <a:bodyPr/>
        <a:lstStyle/>
        <a:p>
          <a:endParaRPr lang="zh-TW" altLang="en-US"/>
        </a:p>
      </dgm:t>
    </dgm:pt>
    <dgm:pt modelId="{C2933E00-8AC3-496F-BA32-64532C94D3A8}" type="sibTrans" cxnId="{415DD6D5-12C8-4DB5-AC16-3D5FD3FDA28A}">
      <dgm:prSet/>
      <dgm:spPr/>
      <dgm:t>
        <a:bodyPr/>
        <a:lstStyle/>
        <a:p>
          <a:endParaRPr lang="zh-TW" altLang="en-US"/>
        </a:p>
      </dgm:t>
    </dgm:pt>
    <dgm:pt modelId="{9CF3B533-ABF2-4C32-B913-94058FBB2103}">
      <dgm:prSet phldrT="[文字]"/>
      <dgm:spPr/>
      <dgm:t>
        <a:bodyPr/>
        <a:lstStyle/>
        <a:p>
          <a:r>
            <a:rPr lang="zh-TW" altLang="en-US" dirty="0"/>
            <a:t>課堂活動</a:t>
          </a:r>
        </a:p>
      </dgm:t>
    </dgm:pt>
    <dgm:pt modelId="{62A2AD78-4D89-40F6-849E-A150234893FC}" type="parTrans" cxnId="{C666ECD4-416F-4232-B096-F0B328807D0C}">
      <dgm:prSet/>
      <dgm:spPr/>
      <dgm:t>
        <a:bodyPr/>
        <a:lstStyle/>
        <a:p>
          <a:endParaRPr lang="zh-TW" altLang="en-US"/>
        </a:p>
      </dgm:t>
    </dgm:pt>
    <dgm:pt modelId="{9D7BB509-5957-4799-BE36-B2153DAFDFA0}" type="sibTrans" cxnId="{C666ECD4-416F-4232-B096-F0B328807D0C}">
      <dgm:prSet/>
      <dgm:spPr/>
      <dgm:t>
        <a:bodyPr/>
        <a:lstStyle/>
        <a:p>
          <a:endParaRPr lang="zh-TW" altLang="en-US"/>
        </a:p>
      </dgm:t>
    </dgm:pt>
    <dgm:pt modelId="{EDCBE2A1-5B7E-4E4C-9D0A-A16C2297E055}">
      <dgm:prSet phldrT="[文字]"/>
      <dgm:spPr/>
      <dgm:t>
        <a:bodyPr/>
        <a:lstStyle/>
        <a:p>
          <a:pPr rtl="0"/>
          <a:r>
            <a:rPr lang="zh-TW" altLang="en-US" dirty="0"/>
            <a:t>學生匯報學習成果，並了解兩次世界大戰所帶來的禍害，以及醫學發明如何協助拯救傷病</a:t>
          </a:r>
          <a:r>
            <a:rPr lang="zh-TW" altLang="en-US" dirty="0" smtClean="0"/>
            <a:t>者 （附件二至四）</a:t>
          </a:r>
          <a:endParaRPr lang="zh-TW" altLang="en-US" dirty="0">
            <a:latin typeface="Rockwell Condensed" panose="02060603050405020104"/>
          </a:endParaRPr>
        </a:p>
      </dgm:t>
    </dgm:pt>
    <dgm:pt modelId="{2BD1E843-00C9-49CC-8C47-9AABBB24C21C}" type="parTrans" cxnId="{55C113F1-C4F0-4879-A3E8-9C833EB1CE18}">
      <dgm:prSet/>
      <dgm:spPr/>
      <dgm:t>
        <a:bodyPr/>
        <a:lstStyle/>
        <a:p>
          <a:endParaRPr lang="zh-TW" altLang="en-US"/>
        </a:p>
      </dgm:t>
    </dgm:pt>
    <dgm:pt modelId="{C552236A-82B3-46B4-9ACE-861234B2A93E}" type="sibTrans" cxnId="{55C113F1-C4F0-4879-A3E8-9C833EB1CE18}">
      <dgm:prSet/>
      <dgm:spPr/>
      <dgm:t>
        <a:bodyPr/>
        <a:lstStyle/>
        <a:p>
          <a:endParaRPr lang="zh-TW" altLang="en-US"/>
        </a:p>
      </dgm:t>
    </dgm:pt>
    <dgm:pt modelId="{6D0A5118-360B-4E31-98C2-01ADB76A8AAA}">
      <dgm:prSet phldrT="[文字]"/>
      <dgm:spPr/>
      <dgm:t>
        <a:bodyPr/>
        <a:lstStyle/>
        <a:p>
          <a:r>
            <a:rPr lang="zh-TW" altLang="en-US" dirty="0"/>
            <a:t>課後延伸</a:t>
          </a:r>
        </a:p>
      </dgm:t>
    </dgm:pt>
    <dgm:pt modelId="{3D36A56E-CD39-4E5D-B1D5-3D0EE567E3A5}" type="parTrans" cxnId="{64B72737-8EFF-4AE1-88B7-6B89E96039F2}">
      <dgm:prSet/>
      <dgm:spPr/>
      <dgm:t>
        <a:bodyPr/>
        <a:lstStyle/>
        <a:p>
          <a:endParaRPr lang="zh-TW" altLang="en-US"/>
        </a:p>
      </dgm:t>
    </dgm:pt>
    <dgm:pt modelId="{8CAFC1FD-13A3-4A7B-BBA8-417C2406CADD}" type="sibTrans" cxnId="{64B72737-8EFF-4AE1-88B7-6B89E96039F2}">
      <dgm:prSet/>
      <dgm:spPr/>
      <dgm:t>
        <a:bodyPr/>
        <a:lstStyle/>
        <a:p>
          <a:endParaRPr lang="zh-TW" altLang="en-US"/>
        </a:p>
      </dgm:t>
    </dgm:pt>
    <dgm:pt modelId="{48881B34-7F0D-4B20-89DA-DA08F9514FCB}">
      <dgm:prSet phldrT="[文字]"/>
      <dgm:spPr/>
      <dgm:t>
        <a:bodyPr/>
        <a:lstStyle/>
        <a:p>
          <a:r>
            <a:rPr lang="zh-TW" altLang="en-US" dirty="0"/>
            <a:t>學生就盤</a:t>
          </a:r>
          <a:r>
            <a:rPr lang="zh-TW" altLang="en-US" dirty="0">
              <a:solidFill>
                <a:schemeClr val="tx1"/>
              </a:solidFill>
            </a:rPr>
            <a:t>尼</a:t>
          </a:r>
          <a:r>
            <a:rPr lang="zh-TW" altLang="en-US" dirty="0"/>
            <a:t>西林的發明進行延伸學習</a:t>
          </a:r>
          <a:r>
            <a:rPr lang="zh-TW" altLang="en-US" dirty="0">
              <a:latin typeface="Rockwell Condensed" panose="02060603050405020104"/>
            </a:rPr>
            <a:t>，</a:t>
          </a:r>
          <a:r>
            <a:rPr lang="zh-TW" altLang="en-US" dirty="0"/>
            <a:t>並從中學習發明家</a:t>
          </a:r>
          <a:r>
            <a:rPr lang="zh-TW" altLang="en-US" dirty="0">
              <a:latin typeface="Rockwell Condensed" panose="02060603050405020104"/>
            </a:rPr>
            <a:t>/</a:t>
          </a:r>
          <a:r>
            <a:rPr lang="zh-TW" dirty="0"/>
            <a:t>發現者</a:t>
          </a:r>
          <a:r>
            <a:rPr lang="zh-TW" altLang="en-US" dirty="0"/>
            <a:t>的堅毅</a:t>
          </a:r>
          <a:r>
            <a:rPr lang="zh-TW" altLang="en-US" dirty="0" smtClean="0"/>
            <a:t>精神（附件五）</a:t>
          </a:r>
          <a:endParaRPr lang="zh-TW" altLang="en-US" dirty="0"/>
        </a:p>
      </dgm:t>
    </dgm:pt>
    <dgm:pt modelId="{2F70E642-182A-438E-9261-83598F8E691B}" type="parTrans" cxnId="{AE9A90CB-DF9A-4D3F-8915-6361782EC2DF}">
      <dgm:prSet/>
      <dgm:spPr/>
      <dgm:t>
        <a:bodyPr/>
        <a:lstStyle/>
        <a:p>
          <a:endParaRPr lang="zh-TW" altLang="en-US"/>
        </a:p>
      </dgm:t>
    </dgm:pt>
    <dgm:pt modelId="{1FA01D9E-02B9-40D8-918D-43897FFD5AD5}" type="sibTrans" cxnId="{AE9A90CB-DF9A-4D3F-8915-6361782EC2DF}">
      <dgm:prSet/>
      <dgm:spPr/>
      <dgm:t>
        <a:bodyPr/>
        <a:lstStyle/>
        <a:p>
          <a:endParaRPr lang="zh-TW" altLang="en-US"/>
        </a:p>
      </dgm:t>
    </dgm:pt>
    <dgm:pt modelId="{3FEAEFD5-E1C6-4815-A278-ABABDF7AEC9D}" type="pres">
      <dgm:prSet presAssocID="{75CD8835-0DE6-4F69-9EF2-D51E1FDB95C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D0E6E97-D3CF-49ED-8E37-9CD10130F9E8}" type="pres">
      <dgm:prSet presAssocID="{20674803-6E40-465A-9872-71124894814D}" presName="composite" presStyleCnt="0"/>
      <dgm:spPr/>
    </dgm:pt>
    <dgm:pt modelId="{5EC9390A-03DF-4A39-8B05-63517B598A0F}" type="pres">
      <dgm:prSet presAssocID="{20674803-6E40-465A-9872-71124894814D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69A3FD3-0F54-44EE-8A81-2F42D82F3F09}" type="pres">
      <dgm:prSet presAssocID="{20674803-6E40-465A-9872-71124894814D}" presName="parSh" presStyleLbl="node1" presStyleIdx="0" presStyleCnt="3"/>
      <dgm:spPr/>
      <dgm:t>
        <a:bodyPr/>
        <a:lstStyle/>
        <a:p>
          <a:endParaRPr lang="zh-TW" altLang="en-US"/>
        </a:p>
      </dgm:t>
    </dgm:pt>
    <dgm:pt modelId="{AEDF660E-8BF1-49DA-80F4-30A1CA27A85D}" type="pres">
      <dgm:prSet presAssocID="{20674803-6E40-465A-9872-71124894814D}" presName="desTx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71234DE-37F4-45EE-8132-BD5D6754427E}" type="pres">
      <dgm:prSet presAssocID="{5513079C-924D-4CF7-B700-C8307B9B76A9}" presName="sibTrans" presStyleLbl="sibTrans2D1" presStyleIdx="0" presStyleCnt="2"/>
      <dgm:spPr/>
      <dgm:t>
        <a:bodyPr/>
        <a:lstStyle/>
        <a:p>
          <a:endParaRPr lang="zh-TW" altLang="en-US"/>
        </a:p>
      </dgm:t>
    </dgm:pt>
    <dgm:pt modelId="{B01F3E5A-3DDC-4F9F-82EA-9BF8A9A2D464}" type="pres">
      <dgm:prSet presAssocID="{5513079C-924D-4CF7-B700-C8307B9B76A9}" presName="connTx" presStyleLbl="sibTrans2D1" presStyleIdx="0" presStyleCnt="2"/>
      <dgm:spPr/>
      <dgm:t>
        <a:bodyPr/>
        <a:lstStyle/>
        <a:p>
          <a:endParaRPr lang="zh-TW" altLang="en-US"/>
        </a:p>
      </dgm:t>
    </dgm:pt>
    <dgm:pt modelId="{59E437A6-33C3-47A0-A58E-1A5CB64DA1CB}" type="pres">
      <dgm:prSet presAssocID="{9CF3B533-ABF2-4C32-B913-94058FBB2103}" presName="composite" presStyleCnt="0"/>
      <dgm:spPr/>
    </dgm:pt>
    <dgm:pt modelId="{EC433E23-5D4D-42F2-8A70-B6F5AFD38A39}" type="pres">
      <dgm:prSet presAssocID="{9CF3B533-ABF2-4C32-B913-94058FBB2103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2CF2A93-44E4-48B2-AB42-D6E08FAC65C5}" type="pres">
      <dgm:prSet presAssocID="{9CF3B533-ABF2-4C32-B913-94058FBB2103}" presName="parSh" presStyleLbl="node1" presStyleIdx="1" presStyleCnt="3"/>
      <dgm:spPr/>
      <dgm:t>
        <a:bodyPr/>
        <a:lstStyle/>
        <a:p>
          <a:endParaRPr lang="zh-TW" altLang="en-US"/>
        </a:p>
      </dgm:t>
    </dgm:pt>
    <dgm:pt modelId="{B8B2E515-FD29-4C86-8EF7-84B1ECEC0763}" type="pres">
      <dgm:prSet presAssocID="{9CF3B533-ABF2-4C32-B913-94058FBB2103}" presName="desTx" presStyleLbl="fgAcc1" presStyleIdx="1" presStyleCnt="3" custScaleX="10652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14A22E0-DBE3-4D83-9109-0EA3166433EC}" type="pres">
      <dgm:prSet presAssocID="{9D7BB509-5957-4799-BE36-B2153DAFDFA0}" presName="sibTrans" presStyleLbl="sibTrans2D1" presStyleIdx="1" presStyleCnt="2"/>
      <dgm:spPr/>
      <dgm:t>
        <a:bodyPr/>
        <a:lstStyle/>
        <a:p>
          <a:endParaRPr lang="zh-TW" altLang="en-US"/>
        </a:p>
      </dgm:t>
    </dgm:pt>
    <dgm:pt modelId="{8D62D706-E76E-42B0-9A5C-164175708024}" type="pres">
      <dgm:prSet presAssocID="{9D7BB509-5957-4799-BE36-B2153DAFDFA0}" presName="connTx" presStyleLbl="sibTrans2D1" presStyleIdx="1" presStyleCnt="2"/>
      <dgm:spPr/>
      <dgm:t>
        <a:bodyPr/>
        <a:lstStyle/>
        <a:p>
          <a:endParaRPr lang="zh-TW" altLang="en-US"/>
        </a:p>
      </dgm:t>
    </dgm:pt>
    <dgm:pt modelId="{E4D63139-A11B-427C-9210-B8CE79D3F9CC}" type="pres">
      <dgm:prSet presAssocID="{6D0A5118-360B-4E31-98C2-01ADB76A8AAA}" presName="composite" presStyleCnt="0"/>
      <dgm:spPr/>
    </dgm:pt>
    <dgm:pt modelId="{E743F4CA-13B1-41C1-9B7E-2AC453BB2429}" type="pres">
      <dgm:prSet presAssocID="{6D0A5118-360B-4E31-98C2-01ADB76A8AAA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0D3BEFF-F56B-4E5A-A425-A6A1D28CC886}" type="pres">
      <dgm:prSet presAssocID="{6D0A5118-360B-4E31-98C2-01ADB76A8AAA}" presName="parSh" presStyleLbl="node1" presStyleIdx="2" presStyleCnt="3"/>
      <dgm:spPr/>
      <dgm:t>
        <a:bodyPr/>
        <a:lstStyle/>
        <a:p>
          <a:endParaRPr lang="zh-TW" altLang="en-US"/>
        </a:p>
      </dgm:t>
    </dgm:pt>
    <dgm:pt modelId="{83956695-A245-4BC9-B085-CC7B5C2775F5}" type="pres">
      <dgm:prSet presAssocID="{6D0A5118-360B-4E31-98C2-01ADB76A8AAA}" presName="desTx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91800E2-A51F-4928-8890-C300A91DBFE7}" type="presOf" srcId="{9D7BB509-5957-4799-BE36-B2153DAFDFA0}" destId="{8D62D706-E76E-42B0-9A5C-164175708024}" srcOrd="1" destOrd="0" presId="urn:microsoft.com/office/officeart/2005/8/layout/process3"/>
    <dgm:cxn modelId="{D5A9FFCE-31E4-4702-9441-265929443862}" type="presOf" srcId="{EDCBE2A1-5B7E-4E4C-9D0A-A16C2297E055}" destId="{B8B2E515-FD29-4C86-8EF7-84B1ECEC0763}" srcOrd="0" destOrd="0" presId="urn:microsoft.com/office/officeart/2005/8/layout/process3"/>
    <dgm:cxn modelId="{201B8EDD-029A-4BFB-AB6C-870D72AFC36C}" srcId="{75CD8835-0DE6-4F69-9EF2-D51E1FDB95C8}" destId="{20674803-6E40-465A-9872-71124894814D}" srcOrd="0" destOrd="0" parTransId="{12148B7C-7B4B-4FA3-8BD4-B17633A4C3BD}" sibTransId="{5513079C-924D-4CF7-B700-C8307B9B76A9}"/>
    <dgm:cxn modelId="{2BC85412-A256-414D-9145-FEC7BB1CC44C}" type="presOf" srcId="{6D0A5118-360B-4E31-98C2-01ADB76A8AAA}" destId="{E0D3BEFF-F56B-4E5A-A425-A6A1D28CC886}" srcOrd="1" destOrd="0" presId="urn:microsoft.com/office/officeart/2005/8/layout/process3"/>
    <dgm:cxn modelId="{CE964B57-3444-4B59-8C73-3E3F425498BA}" type="presOf" srcId="{20674803-6E40-465A-9872-71124894814D}" destId="{369A3FD3-0F54-44EE-8A81-2F42D82F3F09}" srcOrd="1" destOrd="0" presId="urn:microsoft.com/office/officeart/2005/8/layout/process3"/>
    <dgm:cxn modelId="{94A3ED70-DB90-4277-82D4-A5D86DE12013}" type="presOf" srcId="{B858C70A-10EE-49ED-9FA9-1399679FDA25}" destId="{AEDF660E-8BF1-49DA-80F4-30A1CA27A85D}" srcOrd="0" destOrd="0" presId="urn:microsoft.com/office/officeart/2005/8/layout/process3"/>
    <dgm:cxn modelId="{04D23FBC-F708-4F40-9DAA-983E4106B03A}" type="presOf" srcId="{75CD8835-0DE6-4F69-9EF2-D51E1FDB95C8}" destId="{3FEAEFD5-E1C6-4815-A278-ABABDF7AEC9D}" srcOrd="0" destOrd="0" presId="urn:microsoft.com/office/officeart/2005/8/layout/process3"/>
    <dgm:cxn modelId="{20F7A5AC-3F1C-4DC7-9E0B-8403D8D474CA}" type="presOf" srcId="{5513079C-924D-4CF7-B700-C8307B9B76A9}" destId="{B01F3E5A-3DDC-4F9F-82EA-9BF8A9A2D464}" srcOrd="1" destOrd="0" presId="urn:microsoft.com/office/officeart/2005/8/layout/process3"/>
    <dgm:cxn modelId="{544B4993-F9BE-465F-9F0B-9F69A7803388}" type="presOf" srcId="{9CF3B533-ABF2-4C32-B913-94058FBB2103}" destId="{32CF2A93-44E4-48B2-AB42-D6E08FAC65C5}" srcOrd="1" destOrd="0" presId="urn:microsoft.com/office/officeart/2005/8/layout/process3"/>
    <dgm:cxn modelId="{23241E83-8EE8-4D0B-830B-5A2DA457EEF3}" type="presOf" srcId="{9D7BB509-5957-4799-BE36-B2153DAFDFA0}" destId="{A14A22E0-DBE3-4D83-9109-0EA3166433EC}" srcOrd="0" destOrd="0" presId="urn:microsoft.com/office/officeart/2005/8/layout/process3"/>
    <dgm:cxn modelId="{415DD6D5-12C8-4DB5-AC16-3D5FD3FDA28A}" srcId="{20674803-6E40-465A-9872-71124894814D}" destId="{B858C70A-10EE-49ED-9FA9-1399679FDA25}" srcOrd="0" destOrd="0" parTransId="{27359E49-2468-4C11-8459-864CBD33EF49}" sibTransId="{C2933E00-8AC3-496F-BA32-64532C94D3A8}"/>
    <dgm:cxn modelId="{10CA1678-D2DB-456F-A3D8-0A9EDE8E2065}" type="presOf" srcId="{6D0A5118-360B-4E31-98C2-01ADB76A8AAA}" destId="{E743F4CA-13B1-41C1-9B7E-2AC453BB2429}" srcOrd="0" destOrd="0" presId="urn:microsoft.com/office/officeart/2005/8/layout/process3"/>
    <dgm:cxn modelId="{C666ECD4-416F-4232-B096-F0B328807D0C}" srcId="{75CD8835-0DE6-4F69-9EF2-D51E1FDB95C8}" destId="{9CF3B533-ABF2-4C32-B913-94058FBB2103}" srcOrd="1" destOrd="0" parTransId="{62A2AD78-4D89-40F6-849E-A150234893FC}" sibTransId="{9D7BB509-5957-4799-BE36-B2153DAFDFA0}"/>
    <dgm:cxn modelId="{B416FBA5-1946-4A81-A837-623CCF555F59}" type="presOf" srcId="{20674803-6E40-465A-9872-71124894814D}" destId="{5EC9390A-03DF-4A39-8B05-63517B598A0F}" srcOrd="0" destOrd="0" presId="urn:microsoft.com/office/officeart/2005/8/layout/process3"/>
    <dgm:cxn modelId="{2E4429D4-A095-4E7F-80B3-43445131442F}" type="presOf" srcId="{5513079C-924D-4CF7-B700-C8307B9B76A9}" destId="{D71234DE-37F4-45EE-8132-BD5D6754427E}" srcOrd="0" destOrd="0" presId="urn:microsoft.com/office/officeart/2005/8/layout/process3"/>
    <dgm:cxn modelId="{4DC6605F-C189-49E5-8374-F40CAAD01D43}" type="presOf" srcId="{48881B34-7F0D-4B20-89DA-DA08F9514FCB}" destId="{83956695-A245-4BC9-B085-CC7B5C2775F5}" srcOrd="0" destOrd="0" presId="urn:microsoft.com/office/officeart/2005/8/layout/process3"/>
    <dgm:cxn modelId="{55C113F1-C4F0-4879-A3E8-9C833EB1CE18}" srcId="{9CF3B533-ABF2-4C32-B913-94058FBB2103}" destId="{EDCBE2A1-5B7E-4E4C-9D0A-A16C2297E055}" srcOrd="0" destOrd="0" parTransId="{2BD1E843-00C9-49CC-8C47-9AABBB24C21C}" sibTransId="{C552236A-82B3-46B4-9ACE-861234B2A93E}"/>
    <dgm:cxn modelId="{64B72737-8EFF-4AE1-88B7-6B89E96039F2}" srcId="{75CD8835-0DE6-4F69-9EF2-D51E1FDB95C8}" destId="{6D0A5118-360B-4E31-98C2-01ADB76A8AAA}" srcOrd="2" destOrd="0" parTransId="{3D36A56E-CD39-4E5D-B1D5-3D0EE567E3A5}" sibTransId="{8CAFC1FD-13A3-4A7B-BBA8-417C2406CADD}"/>
    <dgm:cxn modelId="{1C7D3327-3CEB-4FEA-8BCF-B96C687C3422}" type="presOf" srcId="{9CF3B533-ABF2-4C32-B913-94058FBB2103}" destId="{EC433E23-5D4D-42F2-8A70-B6F5AFD38A39}" srcOrd="0" destOrd="0" presId="urn:microsoft.com/office/officeart/2005/8/layout/process3"/>
    <dgm:cxn modelId="{AE9A90CB-DF9A-4D3F-8915-6361782EC2DF}" srcId="{6D0A5118-360B-4E31-98C2-01ADB76A8AAA}" destId="{48881B34-7F0D-4B20-89DA-DA08F9514FCB}" srcOrd="0" destOrd="0" parTransId="{2F70E642-182A-438E-9261-83598F8E691B}" sibTransId="{1FA01D9E-02B9-40D8-918D-43897FFD5AD5}"/>
    <dgm:cxn modelId="{A247300A-D02C-40E3-BD06-2965B9F8C73C}" type="presParOf" srcId="{3FEAEFD5-E1C6-4815-A278-ABABDF7AEC9D}" destId="{5D0E6E97-D3CF-49ED-8E37-9CD10130F9E8}" srcOrd="0" destOrd="0" presId="urn:microsoft.com/office/officeart/2005/8/layout/process3"/>
    <dgm:cxn modelId="{28DCE97F-D177-4943-9DC9-2C628F990DAC}" type="presParOf" srcId="{5D0E6E97-D3CF-49ED-8E37-9CD10130F9E8}" destId="{5EC9390A-03DF-4A39-8B05-63517B598A0F}" srcOrd="0" destOrd="0" presId="urn:microsoft.com/office/officeart/2005/8/layout/process3"/>
    <dgm:cxn modelId="{91E10A1A-9454-44A4-9B11-BE0BDBB945DE}" type="presParOf" srcId="{5D0E6E97-D3CF-49ED-8E37-9CD10130F9E8}" destId="{369A3FD3-0F54-44EE-8A81-2F42D82F3F09}" srcOrd="1" destOrd="0" presId="urn:microsoft.com/office/officeart/2005/8/layout/process3"/>
    <dgm:cxn modelId="{93AB6C5D-2DF7-400D-BA16-F14AACF89B0F}" type="presParOf" srcId="{5D0E6E97-D3CF-49ED-8E37-9CD10130F9E8}" destId="{AEDF660E-8BF1-49DA-80F4-30A1CA27A85D}" srcOrd="2" destOrd="0" presId="urn:microsoft.com/office/officeart/2005/8/layout/process3"/>
    <dgm:cxn modelId="{97ADC1AA-8CEA-4C11-90A6-281F5C73329B}" type="presParOf" srcId="{3FEAEFD5-E1C6-4815-A278-ABABDF7AEC9D}" destId="{D71234DE-37F4-45EE-8132-BD5D6754427E}" srcOrd="1" destOrd="0" presId="urn:microsoft.com/office/officeart/2005/8/layout/process3"/>
    <dgm:cxn modelId="{362B9BA4-0261-4719-AF0B-42BB6437595A}" type="presParOf" srcId="{D71234DE-37F4-45EE-8132-BD5D6754427E}" destId="{B01F3E5A-3DDC-4F9F-82EA-9BF8A9A2D464}" srcOrd="0" destOrd="0" presId="urn:microsoft.com/office/officeart/2005/8/layout/process3"/>
    <dgm:cxn modelId="{DFCA7076-C750-46D6-856B-6775CE04D469}" type="presParOf" srcId="{3FEAEFD5-E1C6-4815-A278-ABABDF7AEC9D}" destId="{59E437A6-33C3-47A0-A58E-1A5CB64DA1CB}" srcOrd="2" destOrd="0" presId="urn:microsoft.com/office/officeart/2005/8/layout/process3"/>
    <dgm:cxn modelId="{F01D7E49-8346-4FD0-8D5B-1156F3B32B84}" type="presParOf" srcId="{59E437A6-33C3-47A0-A58E-1A5CB64DA1CB}" destId="{EC433E23-5D4D-42F2-8A70-B6F5AFD38A39}" srcOrd="0" destOrd="0" presId="urn:microsoft.com/office/officeart/2005/8/layout/process3"/>
    <dgm:cxn modelId="{D1118681-FBDF-4582-A5A7-B20F97FA1210}" type="presParOf" srcId="{59E437A6-33C3-47A0-A58E-1A5CB64DA1CB}" destId="{32CF2A93-44E4-48B2-AB42-D6E08FAC65C5}" srcOrd="1" destOrd="0" presId="urn:microsoft.com/office/officeart/2005/8/layout/process3"/>
    <dgm:cxn modelId="{85E02D45-41E6-4CDE-86E8-A8322DB73481}" type="presParOf" srcId="{59E437A6-33C3-47A0-A58E-1A5CB64DA1CB}" destId="{B8B2E515-FD29-4C86-8EF7-84B1ECEC0763}" srcOrd="2" destOrd="0" presId="urn:microsoft.com/office/officeart/2005/8/layout/process3"/>
    <dgm:cxn modelId="{91D00E19-8EFA-4B0F-93A9-638615356823}" type="presParOf" srcId="{3FEAEFD5-E1C6-4815-A278-ABABDF7AEC9D}" destId="{A14A22E0-DBE3-4D83-9109-0EA3166433EC}" srcOrd="3" destOrd="0" presId="urn:microsoft.com/office/officeart/2005/8/layout/process3"/>
    <dgm:cxn modelId="{BDFCC857-0530-4BBB-8A79-03BB7503C73A}" type="presParOf" srcId="{A14A22E0-DBE3-4D83-9109-0EA3166433EC}" destId="{8D62D706-E76E-42B0-9A5C-164175708024}" srcOrd="0" destOrd="0" presId="urn:microsoft.com/office/officeart/2005/8/layout/process3"/>
    <dgm:cxn modelId="{EB0412D1-2CF9-42BC-9F2F-A837D37A655B}" type="presParOf" srcId="{3FEAEFD5-E1C6-4815-A278-ABABDF7AEC9D}" destId="{E4D63139-A11B-427C-9210-B8CE79D3F9CC}" srcOrd="4" destOrd="0" presId="urn:microsoft.com/office/officeart/2005/8/layout/process3"/>
    <dgm:cxn modelId="{5BE6E7F1-4874-46E3-ABAD-90BB242D8185}" type="presParOf" srcId="{E4D63139-A11B-427C-9210-B8CE79D3F9CC}" destId="{E743F4CA-13B1-41C1-9B7E-2AC453BB2429}" srcOrd="0" destOrd="0" presId="urn:microsoft.com/office/officeart/2005/8/layout/process3"/>
    <dgm:cxn modelId="{8656D4D4-0EB4-45B0-AA4A-4ACB3A21C037}" type="presParOf" srcId="{E4D63139-A11B-427C-9210-B8CE79D3F9CC}" destId="{E0D3BEFF-F56B-4E5A-A425-A6A1D28CC886}" srcOrd="1" destOrd="0" presId="urn:microsoft.com/office/officeart/2005/8/layout/process3"/>
    <dgm:cxn modelId="{3DA161A0-020D-4A6E-AB39-F18666D09B22}" type="presParOf" srcId="{E4D63139-A11B-427C-9210-B8CE79D3F9CC}" destId="{83956695-A245-4BC9-B085-CC7B5C2775F5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43AB58-D6AE-46F7-A314-FB5858183E8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F6A1D84-5977-429A-ABFB-341303276835}">
      <dgm:prSet custT="1"/>
      <dgm:spPr/>
      <dgm:t>
        <a:bodyPr/>
        <a:lstStyle/>
        <a:p>
          <a:r>
            <a:rPr lang="zh-TW" sz="2800" dirty="0">
              <a:ea typeface="DFKai-SB"/>
            </a:rPr>
            <a:t>教師運用</a:t>
          </a:r>
          <a:r>
            <a:rPr lang="en-US" sz="2800" dirty="0">
              <a:ea typeface="DFKai-SB"/>
            </a:rPr>
            <a:t>《</a:t>
          </a:r>
          <a:r>
            <a:rPr lang="zh-TW" sz="2800" dirty="0">
              <a:ea typeface="DFKai-SB"/>
            </a:rPr>
            <a:t>多角度看軍事史：經濟、醫學、國際法及其他</a:t>
          </a:r>
          <a:r>
            <a:rPr lang="en-US" sz="2800" dirty="0">
              <a:ea typeface="DFKai-SB"/>
            </a:rPr>
            <a:t>》</a:t>
          </a:r>
          <a:r>
            <a:rPr lang="zh-TW" sz="2800" dirty="0">
              <a:ea typeface="DFKai-SB"/>
            </a:rPr>
            <a:t>中</a:t>
          </a:r>
          <a:r>
            <a:rPr lang="en-US" sz="2800" dirty="0">
              <a:ea typeface="DFKai-SB"/>
            </a:rPr>
            <a:t>〈</a:t>
          </a:r>
          <a:r>
            <a:rPr lang="zh-TW" sz="2800" dirty="0">
              <a:ea typeface="DFKai-SB"/>
            </a:rPr>
            <a:t>第三章：戰爭與醫學</a:t>
          </a:r>
          <a:r>
            <a:rPr lang="en-US" sz="2800" dirty="0">
              <a:ea typeface="DFKai-SB"/>
            </a:rPr>
            <a:t>〉</a:t>
          </a:r>
          <a:r>
            <a:rPr lang="zh-TW" sz="2800" dirty="0">
              <a:ea typeface="DFKai-SB"/>
            </a:rPr>
            <a:t>的內容，讓學生了解戰場上即時救護的重要性</a:t>
          </a:r>
          <a:endParaRPr lang="en-US" sz="2800" dirty="0">
            <a:ea typeface="DFKai-SB"/>
          </a:endParaRPr>
        </a:p>
      </dgm:t>
    </dgm:pt>
    <dgm:pt modelId="{4D57E88A-6648-42FC-8C1B-573E5DC7A375}" type="parTrans" cxnId="{5C73D1AB-CEA9-449B-9126-6959AA8E88F9}">
      <dgm:prSet/>
      <dgm:spPr/>
      <dgm:t>
        <a:bodyPr/>
        <a:lstStyle/>
        <a:p>
          <a:endParaRPr lang="en-US"/>
        </a:p>
      </dgm:t>
    </dgm:pt>
    <dgm:pt modelId="{4EDC7D2C-7F43-48F0-90C4-9A305DA6ACFE}" type="sibTrans" cxnId="{5C73D1AB-CEA9-449B-9126-6959AA8E88F9}">
      <dgm:prSet/>
      <dgm:spPr/>
      <dgm:t>
        <a:bodyPr/>
        <a:lstStyle/>
        <a:p>
          <a:endParaRPr lang="en-US"/>
        </a:p>
      </dgm:t>
    </dgm:pt>
    <dgm:pt modelId="{5A7DDF5B-2B70-4EFF-ACE0-93BC69DBC7F3}">
      <dgm:prSet custT="1"/>
      <dgm:spPr/>
      <dgm:t>
        <a:bodyPr/>
        <a:lstStyle/>
        <a:p>
          <a:r>
            <a:rPr lang="zh-HK" sz="2800" dirty="0">
              <a:ea typeface="DFKai-SB"/>
            </a:rPr>
            <a:t>教師</a:t>
          </a:r>
          <a:r>
            <a:rPr lang="zh-HK" sz="2800" dirty="0" smtClean="0">
              <a:ea typeface="DFKai-SB"/>
            </a:rPr>
            <a:t>亦</a:t>
          </a:r>
          <a:r>
            <a:rPr lang="zh-TW" altLang="en-US" sz="2800" dirty="0" smtClean="0">
              <a:ea typeface="DFKai-SB"/>
            </a:rPr>
            <a:t>可</a:t>
          </a:r>
          <a:r>
            <a:rPr lang="zh-HK" sz="2800" dirty="0" smtClean="0">
              <a:solidFill>
                <a:schemeClr val="tx1">
                  <a:lumMod val="95000"/>
                  <a:lumOff val="5000"/>
                </a:schemeClr>
              </a:solidFill>
              <a:ea typeface="DFKai-SB"/>
            </a:rPr>
            <a:t>搜集</a:t>
          </a:r>
          <a:r>
            <a:rPr lang="zh-TW" altLang="en-US" sz="2800" dirty="0" smtClean="0">
              <a:solidFill>
                <a:schemeClr val="tx1">
                  <a:lumMod val="95000"/>
                  <a:lumOff val="5000"/>
                </a:schemeClr>
              </a:solidFill>
              <a:ea typeface="DFKai-SB"/>
            </a:rPr>
            <a:t>更多的</a:t>
          </a:r>
          <a:r>
            <a:rPr lang="zh-HK" sz="2800" dirty="0" smtClean="0">
              <a:solidFill>
                <a:schemeClr val="tx1">
                  <a:lumMod val="95000"/>
                  <a:lumOff val="5000"/>
                </a:schemeClr>
              </a:solidFill>
              <a:ea typeface="DFKai-SB"/>
            </a:rPr>
            <a:t>相關</a:t>
          </a:r>
          <a:r>
            <a:rPr lang="zh-HK" sz="2800" dirty="0">
              <a:solidFill>
                <a:schemeClr val="tx1">
                  <a:lumMod val="95000"/>
                  <a:lumOff val="5000"/>
                </a:schemeClr>
              </a:solidFill>
              <a:ea typeface="DFKai-SB"/>
            </a:rPr>
            <a:t>資料，如左方圖片，讓學生了解戰場上的醫療工作與需要，從而協助學生完成活動</a:t>
          </a:r>
          <a:r>
            <a:rPr lang="zh-TW" altLang="en-US" sz="2800" dirty="0" smtClean="0">
              <a:solidFill>
                <a:schemeClr val="tx1">
                  <a:lumMod val="95000"/>
                  <a:lumOff val="5000"/>
                </a:schemeClr>
              </a:solidFill>
              <a:ea typeface="DFKai-SB"/>
            </a:rPr>
            <a:t>二（附件三）</a:t>
          </a:r>
          <a:endParaRPr lang="en-US" sz="2800" dirty="0">
            <a:solidFill>
              <a:schemeClr val="tx1">
                <a:lumMod val="95000"/>
                <a:lumOff val="5000"/>
              </a:schemeClr>
            </a:solidFill>
            <a:ea typeface="DFKai-SB"/>
          </a:endParaRPr>
        </a:p>
      </dgm:t>
    </dgm:pt>
    <dgm:pt modelId="{53812975-5B75-42B0-8790-7A2BA4ED96CF}" type="parTrans" cxnId="{12BFCD7D-BB0E-4DD5-81CE-A9C4FE96A373}">
      <dgm:prSet/>
      <dgm:spPr/>
      <dgm:t>
        <a:bodyPr/>
        <a:lstStyle/>
        <a:p>
          <a:endParaRPr lang="en-US"/>
        </a:p>
      </dgm:t>
    </dgm:pt>
    <dgm:pt modelId="{4B213A0B-87F0-4BDD-AF29-9772C3C4BA49}" type="sibTrans" cxnId="{12BFCD7D-BB0E-4DD5-81CE-A9C4FE96A373}">
      <dgm:prSet/>
      <dgm:spPr/>
      <dgm:t>
        <a:bodyPr/>
        <a:lstStyle/>
        <a:p>
          <a:endParaRPr lang="en-US"/>
        </a:p>
      </dgm:t>
    </dgm:pt>
    <dgm:pt modelId="{3FDAC053-FF1A-4B38-B052-01988335DA18}" type="pres">
      <dgm:prSet presAssocID="{A343AB58-D6AE-46F7-A314-FB5858183E8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B11E5D3B-CC8B-4BF0-9956-D99ED906DCBB}" type="pres">
      <dgm:prSet presAssocID="{FF6A1D84-5977-429A-ABFB-341303276835}" presName="thickLine" presStyleLbl="alignNode1" presStyleIdx="0" presStyleCnt="2"/>
      <dgm:spPr/>
    </dgm:pt>
    <dgm:pt modelId="{41B6DD26-7972-4704-8F2C-751C4DA912EC}" type="pres">
      <dgm:prSet presAssocID="{FF6A1D84-5977-429A-ABFB-341303276835}" presName="horz1" presStyleCnt="0"/>
      <dgm:spPr/>
    </dgm:pt>
    <dgm:pt modelId="{929CB7D0-EB6B-448A-A39B-B499F14FA5AE}" type="pres">
      <dgm:prSet presAssocID="{FF6A1D84-5977-429A-ABFB-341303276835}" presName="tx1" presStyleLbl="revTx" presStyleIdx="0" presStyleCnt="2" custScaleY="117680"/>
      <dgm:spPr/>
      <dgm:t>
        <a:bodyPr/>
        <a:lstStyle/>
        <a:p>
          <a:endParaRPr lang="zh-TW" altLang="en-US"/>
        </a:p>
      </dgm:t>
    </dgm:pt>
    <dgm:pt modelId="{D8984607-3B41-46E6-B0E4-687D11BD32CF}" type="pres">
      <dgm:prSet presAssocID="{FF6A1D84-5977-429A-ABFB-341303276835}" presName="vert1" presStyleCnt="0"/>
      <dgm:spPr/>
    </dgm:pt>
    <dgm:pt modelId="{7E82C22A-6823-4A2A-AE3C-D878FC93507E}" type="pres">
      <dgm:prSet presAssocID="{5A7DDF5B-2B70-4EFF-ACE0-93BC69DBC7F3}" presName="thickLine" presStyleLbl="alignNode1" presStyleIdx="1" presStyleCnt="2"/>
      <dgm:spPr/>
    </dgm:pt>
    <dgm:pt modelId="{2E87F23A-4F4E-4CF5-B6E2-4C2039B6913D}" type="pres">
      <dgm:prSet presAssocID="{5A7DDF5B-2B70-4EFF-ACE0-93BC69DBC7F3}" presName="horz1" presStyleCnt="0"/>
      <dgm:spPr/>
    </dgm:pt>
    <dgm:pt modelId="{7C695B05-3580-445F-9A44-4B9B1AE52D3A}" type="pres">
      <dgm:prSet presAssocID="{5A7DDF5B-2B70-4EFF-ACE0-93BC69DBC7F3}" presName="tx1" presStyleLbl="revTx" presStyleIdx="1" presStyleCnt="2"/>
      <dgm:spPr/>
      <dgm:t>
        <a:bodyPr/>
        <a:lstStyle/>
        <a:p>
          <a:endParaRPr lang="zh-TW" altLang="en-US"/>
        </a:p>
      </dgm:t>
    </dgm:pt>
    <dgm:pt modelId="{5B86E75E-6ADD-49FD-897F-F5C82CE28578}" type="pres">
      <dgm:prSet presAssocID="{5A7DDF5B-2B70-4EFF-ACE0-93BC69DBC7F3}" presName="vert1" presStyleCnt="0"/>
      <dgm:spPr/>
    </dgm:pt>
  </dgm:ptLst>
  <dgm:cxnLst>
    <dgm:cxn modelId="{12BFCD7D-BB0E-4DD5-81CE-A9C4FE96A373}" srcId="{A343AB58-D6AE-46F7-A314-FB5858183E8A}" destId="{5A7DDF5B-2B70-4EFF-ACE0-93BC69DBC7F3}" srcOrd="1" destOrd="0" parTransId="{53812975-5B75-42B0-8790-7A2BA4ED96CF}" sibTransId="{4B213A0B-87F0-4BDD-AF29-9772C3C4BA49}"/>
    <dgm:cxn modelId="{BBA8998E-1299-4EF9-900E-85B50D4E8EBE}" type="presOf" srcId="{FF6A1D84-5977-429A-ABFB-341303276835}" destId="{929CB7D0-EB6B-448A-A39B-B499F14FA5AE}" srcOrd="0" destOrd="0" presId="urn:microsoft.com/office/officeart/2008/layout/LinedList"/>
    <dgm:cxn modelId="{5C73D1AB-CEA9-449B-9126-6959AA8E88F9}" srcId="{A343AB58-D6AE-46F7-A314-FB5858183E8A}" destId="{FF6A1D84-5977-429A-ABFB-341303276835}" srcOrd="0" destOrd="0" parTransId="{4D57E88A-6648-42FC-8C1B-573E5DC7A375}" sibTransId="{4EDC7D2C-7F43-48F0-90C4-9A305DA6ACFE}"/>
    <dgm:cxn modelId="{A0173F42-82A2-40F2-80E3-D19BC0D45A6A}" type="presOf" srcId="{A343AB58-D6AE-46F7-A314-FB5858183E8A}" destId="{3FDAC053-FF1A-4B38-B052-01988335DA18}" srcOrd="0" destOrd="0" presId="urn:microsoft.com/office/officeart/2008/layout/LinedList"/>
    <dgm:cxn modelId="{0EB66039-12C2-4E4D-8454-B57F2C64AA47}" type="presOf" srcId="{5A7DDF5B-2B70-4EFF-ACE0-93BC69DBC7F3}" destId="{7C695B05-3580-445F-9A44-4B9B1AE52D3A}" srcOrd="0" destOrd="0" presId="urn:microsoft.com/office/officeart/2008/layout/LinedList"/>
    <dgm:cxn modelId="{16DD9362-54A4-4732-857D-E08C2FD78F73}" type="presParOf" srcId="{3FDAC053-FF1A-4B38-B052-01988335DA18}" destId="{B11E5D3B-CC8B-4BF0-9956-D99ED906DCBB}" srcOrd="0" destOrd="0" presId="urn:microsoft.com/office/officeart/2008/layout/LinedList"/>
    <dgm:cxn modelId="{E0841EFE-F2FF-47A3-9487-90CDB2AB585A}" type="presParOf" srcId="{3FDAC053-FF1A-4B38-B052-01988335DA18}" destId="{41B6DD26-7972-4704-8F2C-751C4DA912EC}" srcOrd="1" destOrd="0" presId="urn:microsoft.com/office/officeart/2008/layout/LinedList"/>
    <dgm:cxn modelId="{79648EA2-EFC4-4E80-93AA-D45B72DEBDFD}" type="presParOf" srcId="{41B6DD26-7972-4704-8F2C-751C4DA912EC}" destId="{929CB7D0-EB6B-448A-A39B-B499F14FA5AE}" srcOrd="0" destOrd="0" presId="urn:microsoft.com/office/officeart/2008/layout/LinedList"/>
    <dgm:cxn modelId="{1CDC82E1-D919-49C4-9BAD-45A00805FA32}" type="presParOf" srcId="{41B6DD26-7972-4704-8F2C-751C4DA912EC}" destId="{D8984607-3B41-46E6-B0E4-687D11BD32CF}" srcOrd="1" destOrd="0" presId="urn:microsoft.com/office/officeart/2008/layout/LinedList"/>
    <dgm:cxn modelId="{50552C11-73C2-4069-962B-5A011F0F3965}" type="presParOf" srcId="{3FDAC053-FF1A-4B38-B052-01988335DA18}" destId="{7E82C22A-6823-4A2A-AE3C-D878FC93507E}" srcOrd="2" destOrd="0" presId="urn:microsoft.com/office/officeart/2008/layout/LinedList"/>
    <dgm:cxn modelId="{D11FAE8C-F038-48E2-99A2-AAFFBAA03267}" type="presParOf" srcId="{3FDAC053-FF1A-4B38-B052-01988335DA18}" destId="{2E87F23A-4F4E-4CF5-B6E2-4C2039B6913D}" srcOrd="3" destOrd="0" presId="urn:microsoft.com/office/officeart/2008/layout/LinedList"/>
    <dgm:cxn modelId="{C3C6FE81-A25B-49A6-AD6B-D9D5A9D49EEB}" type="presParOf" srcId="{2E87F23A-4F4E-4CF5-B6E2-4C2039B6913D}" destId="{7C695B05-3580-445F-9A44-4B9B1AE52D3A}" srcOrd="0" destOrd="0" presId="urn:microsoft.com/office/officeart/2008/layout/LinedList"/>
    <dgm:cxn modelId="{A461C855-6CB7-480B-B151-7A88D30C2541}" type="presParOf" srcId="{2E87F23A-4F4E-4CF5-B6E2-4C2039B6913D}" destId="{5B86E75E-6ADD-49FD-897F-F5C82CE2857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AD1134-1923-47EE-9FB9-3E9FF0275472}">
      <dsp:nvSpPr>
        <dsp:cNvPr id="0" name=""/>
        <dsp:cNvSpPr/>
      </dsp:nvSpPr>
      <dsp:spPr>
        <a:xfrm>
          <a:off x="-5732259" y="-877571"/>
          <a:ext cx="6825906" cy="6825906"/>
        </a:xfrm>
        <a:prstGeom prst="blockArc">
          <a:avLst>
            <a:gd name="adj1" fmla="val 18900000"/>
            <a:gd name="adj2" fmla="val 2700000"/>
            <a:gd name="adj3" fmla="val 316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CA1D20-7E5D-4883-9522-519B75FFFD1D}">
      <dsp:nvSpPr>
        <dsp:cNvPr id="0" name=""/>
        <dsp:cNvSpPr/>
      </dsp:nvSpPr>
      <dsp:spPr>
        <a:xfrm>
          <a:off x="703822" y="507076"/>
          <a:ext cx="10564760" cy="1014152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4984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kern="1200" dirty="0">
              <a:solidFill>
                <a:schemeClr val="tx1"/>
              </a:solidFill>
            </a:rPr>
            <a:t>知識：認識兩次世界大戰時的醫學發明對人類的貢獻</a:t>
          </a:r>
          <a:endParaRPr lang="en-US" altLang="zh-HK" sz="2900" kern="1200" dirty="0">
            <a:solidFill>
              <a:schemeClr val="tx1"/>
            </a:solidFill>
          </a:endParaRPr>
        </a:p>
      </dsp:txBody>
      <dsp:txXfrm>
        <a:off x="703822" y="507076"/>
        <a:ext cx="10564760" cy="1014152"/>
      </dsp:txXfrm>
    </dsp:sp>
    <dsp:sp modelId="{03C818B2-2F30-4052-8D37-BE2F11B37770}">
      <dsp:nvSpPr>
        <dsp:cNvPr id="0" name=""/>
        <dsp:cNvSpPr/>
      </dsp:nvSpPr>
      <dsp:spPr>
        <a:xfrm>
          <a:off x="69976" y="380307"/>
          <a:ext cx="1267691" cy="1267691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9713E4E-1224-437A-B171-DCB813BF45F6}">
      <dsp:nvSpPr>
        <dsp:cNvPr id="0" name=""/>
        <dsp:cNvSpPr/>
      </dsp:nvSpPr>
      <dsp:spPr>
        <a:xfrm>
          <a:off x="1072466" y="2028305"/>
          <a:ext cx="10196115" cy="1014152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4984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kern="1200" dirty="0">
              <a:solidFill>
                <a:schemeClr val="tx1"/>
              </a:solidFill>
            </a:rPr>
            <a:t>技能：分析兩次世界大戰時的醫學發明</a:t>
          </a:r>
          <a:r>
            <a:rPr lang="zh-TW" sz="2900" kern="1200" dirty="0">
              <a:solidFill>
                <a:schemeClr val="tx1"/>
              </a:solidFill>
            </a:rPr>
            <a:t>與現今生活的聯繫</a:t>
          </a:r>
          <a:endParaRPr lang="en-US" altLang="zh-HK" sz="2900" kern="1200" dirty="0">
            <a:solidFill>
              <a:schemeClr val="tx1"/>
            </a:solidFill>
          </a:endParaRPr>
        </a:p>
      </dsp:txBody>
      <dsp:txXfrm>
        <a:off x="1072466" y="2028305"/>
        <a:ext cx="10196115" cy="1014152"/>
      </dsp:txXfrm>
    </dsp:sp>
    <dsp:sp modelId="{5926DCDC-13E0-47AF-B0CC-B735BEDAFC21}">
      <dsp:nvSpPr>
        <dsp:cNvPr id="0" name=""/>
        <dsp:cNvSpPr/>
      </dsp:nvSpPr>
      <dsp:spPr>
        <a:xfrm>
          <a:off x="438621" y="1901536"/>
          <a:ext cx="1267691" cy="1267691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B90C15D-BB4C-4503-94BB-9E53BFA279CF}">
      <dsp:nvSpPr>
        <dsp:cNvPr id="0" name=""/>
        <dsp:cNvSpPr/>
      </dsp:nvSpPr>
      <dsp:spPr>
        <a:xfrm>
          <a:off x="703822" y="3549534"/>
          <a:ext cx="10564760" cy="1014152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4984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900" kern="1200" dirty="0">
              <a:solidFill>
                <a:schemeClr val="tx1"/>
              </a:solidFill>
            </a:rPr>
            <a:t>態度：明白戰爭</a:t>
          </a:r>
          <a:r>
            <a:rPr lang="zh-TW" altLang="en-US" sz="2900" kern="1200" dirty="0">
              <a:solidFill>
                <a:schemeClr val="tx1"/>
              </a:solidFill>
            </a:rPr>
            <a:t>是</a:t>
          </a:r>
          <a:r>
            <a:rPr lang="zh-TW" sz="2900" kern="1200" dirty="0">
              <a:solidFill>
                <a:schemeClr val="tx1"/>
              </a:solidFill>
            </a:rPr>
            <a:t>殘</a:t>
          </a:r>
          <a:r>
            <a:rPr lang="zh-TW" altLang="en-US" sz="2900" kern="1200" dirty="0">
              <a:solidFill>
                <a:schemeClr val="tx1"/>
              </a:solidFill>
            </a:rPr>
            <a:t>酷的</a:t>
          </a:r>
          <a:r>
            <a:rPr lang="zh-TW" sz="2900" kern="1200" dirty="0">
              <a:solidFill>
                <a:schemeClr val="tx1"/>
              </a:solidFill>
            </a:rPr>
            <a:t>，需要珍視和平；同時欣賞人類對生命</a:t>
          </a:r>
          <a:r>
            <a:rPr lang="zh-TW" altLang="en-US" sz="2900" kern="1200" dirty="0">
              <a:solidFill>
                <a:schemeClr val="tx1"/>
              </a:solidFill>
            </a:rPr>
            <a:t>及</a:t>
          </a:r>
          <a:r>
            <a:rPr lang="zh-TW" sz="2900" kern="1200" dirty="0">
              <a:solidFill>
                <a:schemeClr val="tx1"/>
              </a:solidFill>
            </a:rPr>
            <a:t>傷病者的關愛；並學習發明家</a:t>
          </a:r>
          <a:r>
            <a:rPr lang="zh-TW" altLang="en-US" sz="2900" kern="1200" dirty="0">
              <a:solidFill>
                <a:schemeClr val="tx1"/>
              </a:solidFill>
            </a:rPr>
            <a:t>/</a:t>
          </a:r>
          <a:r>
            <a:rPr lang="zh-TW" sz="2900" kern="1200" dirty="0">
              <a:solidFill>
                <a:schemeClr val="tx1"/>
              </a:solidFill>
            </a:rPr>
            <a:t>發現者的堅毅精神</a:t>
          </a:r>
          <a:endParaRPr lang="en-US" altLang="zh-HK" sz="2900" kern="1200" dirty="0">
            <a:solidFill>
              <a:schemeClr val="tx1"/>
            </a:solidFill>
          </a:endParaRPr>
        </a:p>
      </dsp:txBody>
      <dsp:txXfrm>
        <a:off x="703822" y="3549534"/>
        <a:ext cx="10564760" cy="1014152"/>
      </dsp:txXfrm>
    </dsp:sp>
    <dsp:sp modelId="{66054609-996E-418D-9EB0-565EB3E0DA64}">
      <dsp:nvSpPr>
        <dsp:cNvPr id="0" name=""/>
        <dsp:cNvSpPr/>
      </dsp:nvSpPr>
      <dsp:spPr>
        <a:xfrm>
          <a:off x="69976" y="3422765"/>
          <a:ext cx="1267691" cy="1267691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9A3FD3-0F54-44EE-8A81-2F42D82F3F09}">
      <dsp:nvSpPr>
        <dsp:cNvPr id="0" name=""/>
        <dsp:cNvSpPr/>
      </dsp:nvSpPr>
      <dsp:spPr>
        <a:xfrm>
          <a:off x="4662" y="85055"/>
          <a:ext cx="2519127" cy="103679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/>
            <a:t>課前預習</a:t>
          </a:r>
        </a:p>
      </dsp:txBody>
      <dsp:txXfrm>
        <a:off x="4662" y="85055"/>
        <a:ext cx="2519127" cy="691200"/>
      </dsp:txXfrm>
    </dsp:sp>
    <dsp:sp modelId="{AEDF660E-8BF1-49DA-80F4-30A1CA27A85D}">
      <dsp:nvSpPr>
        <dsp:cNvPr id="0" name=""/>
        <dsp:cNvSpPr/>
      </dsp:nvSpPr>
      <dsp:spPr>
        <a:xfrm>
          <a:off x="520627" y="776255"/>
          <a:ext cx="2519127" cy="40635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/>
            <a:t>完成預習工作</a:t>
          </a:r>
          <a:r>
            <a:rPr lang="zh-TW" altLang="en-US" sz="2400" kern="1200" dirty="0" smtClean="0"/>
            <a:t>紙，</a:t>
          </a:r>
          <a:r>
            <a:rPr lang="zh-TW" altLang="en-US" sz="2400" kern="1200" dirty="0"/>
            <a:t>並透過自主學習了解兩次世界大戰期間的醫學</a:t>
          </a:r>
          <a:r>
            <a:rPr lang="zh-TW" altLang="en-US" sz="2400" kern="1200" dirty="0" smtClean="0"/>
            <a:t>發明（附件一）</a:t>
          </a:r>
          <a:endParaRPr lang="zh-TW" altLang="en-US" sz="2400" kern="1200" dirty="0"/>
        </a:p>
      </dsp:txBody>
      <dsp:txXfrm>
        <a:off x="594410" y="850038"/>
        <a:ext cx="2371561" cy="3915934"/>
      </dsp:txXfrm>
    </dsp:sp>
    <dsp:sp modelId="{D71234DE-37F4-45EE-8132-BD5D6754427E}">
      <dsp:nvSpPr>
        <dsp:cNvPr id="0" name=""/>
        <dsp:cNvSpPr/>
      </dsp:nvSpPr>
      <dsp:spPr>
        <a:xfrm>
          <a:off x="2905679" y="117060"/>
          <a:ext cx="809607" cy="6271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900" kern="1200"/>
        </a:p>
      </dsp:txBody>
      <dsp:txXfrm>
        <a:off x="2905679" y="242498"/>
        <a:ext cx="621450" cy="376313"/>
      </dsp:txXfrm>
    </dsp:sp>
    <dsp:sp modelId="{32CF2A93-44E4-48B2-AB42-D6E08FAC65C5}">
      <dsp:nvSpPr>
        <dsp:cNvPr id="0" name=""/>
        <dsp:cNvSpPr/>
      </dsp:nvSpPr>
      <dsp:spPr>
        <a:xfrm>
          <a:off x="4051351" y="85055"/>
          <a:ext cx="2519127" cy="1036799"/>
        </a:xfrm>
        <a:prstGeom prst="roundRect">
          <a:avLst>
            <a:gd name="adj" fmla="val 10000"/>
          </a:avLst>
        </a:prstGeom>
        <a:solidFill>
          <a:schemeClr val="accent3">
            <a:hueOff val="-707096"/>
            <a:satOff val="3212"/>
            <a:lumOff val="-37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/>
            <a:t>課堂活動</a:t>
          </a:r>
        </a:p>
      </dsp:txBody>
      <dsp:txXfrm>
        <a:off x="4051351" y="85055"/>
        <a:ext cx="2519127" cy="691200"/>
      </dsp:txXfrm>
    </dsp:sp>
    <dsp:sp modelId="{B8B2E515-FD29-4C86-8EF7-84B1ECEC0763}">
      <dsp:nvSpPr>
        <dsp:cNvPr id="0" name=""/>
        <dsp:cNvSpPr/>
      </dsp:nvSpPr>
      <dsp:spPr>
        <a:xfrm>
          <a:off x="4485130" y="776255"/>
          <a:ext cx="2683500" cy="40635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707096"/>
              <a:satOff val="3212"/>
              <a:lumOff val="-37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/>
            <a:t>學生匯報學習成果，並了解兩次世界大戰所帶來的禍害，以及醫學發明如何協助拯救傷病</a:t>
          </a:r>
          <a:r>
            <a:rPr lang="zh-TW" altLang="en-US" sz="2400" kern="1200" dirty="0" smtClean="0"/>
            <a:t>者 （附件二至四）</a:t>
          </a:r>
          <a:endParaRPr lang="zh-TW" altLang="en-US" sz="2400" kern="1200" dirty="0">
            <a:latin typeface="Rockwell Condensed" panose="02060603050405020104"/>
          </a:endParaRPr>
        </a:p>
      </dsp:txBody>
      <dsp:txXfrm>
        <a:off x="4563727" y="854852"/>
        <a:ext cx="2526306" cy="3906306"/>
      </dsp:txXfrm>
    </dsp:sp>
    <dsp:sp modelId="{A14A22E0-DBE3-4D83-9109-0EA3166433EC}">
      <dsp:nvSpPr>
        <dsp:cNvPr id="0" name=""/>
        <dsp:cNvSpPr/>
      </dsp:nvSpPr>
      <dsp:spPr>
        <a:xfrm>
          <a:off x="6972915" y="117060"/>
          <a:ext cx="853166" cy="6271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1414192"/>
            <a:satOff val="6425"/>
            <a:lumOff val="-745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900" kern="1200"/>
        </a:p>
      </dsp:txBody>
      <dsp:txXfrm>
        <a:off x="6972915" y="242498"/>
        <a:ext cx="665009" cy="376313"/>
      </dsp:txXfrm>
    </dsp:sp>
    <dsp:sp modelId="{E0D3BEFF-F56B-4E5A-A425-A6A1D28CC886}">
      <dsp:nvSpPr>
        <dsp:cNvPr id="0" name=""/>
        <dsp:cNvSpPr/>
      </dsp:nvSpPr>
      <dsp:spPr>
        <a:xfrm>
          <a:off x="8180227" y="85055"/>
          <a:ext cx="2519127" cy="1036799"/>
        </a:xfrm>
        <a:prstGeom prst="roundRect">
          <a:avLst>
            <a:gd name="adj" fmla="val 10000"/>
          </a:avLst>
        </a:prstGeom>
        <a:solidFill>
          <a:schemeClr val="accent3">
            <a:hueOff val="-1414192"/>
            <a:satOff val="6425"/>
            <a:lumOff val="-7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/>
            <a:t>課後延伸</a:t>
          </a:r>
        </a:p>
      </dsp:txBody>
      <dsp:txXfrm>
        <a:off x="8180227" y="85055"/>
        <a:ext cx="2519127" cy="691200"/>
      </dsp:txXfrm>
    </dsp:sp>
    <dsp:sp modelId="{83956695-A245-4BC9-B085-CC7B5C2775F5}">
      <dsp:nvSpPr>
        <dsp:cNvPr id="0" name=""/>
        <dsp:cNvSpPr/>
      </dsp:nvSpPr>
      <dsp:spPr>
        <a:xfrm>
          <a:off x="8696192" y="776255"/>
          <a:ext cx="2519127" cy="40635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1414192"/>
              <a:satOff val="6425"/>
              <a:lumOff val="-74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/>
            <a:t>學生就盤</a:t>
          </a:r>
          <a:r>
            <a:rPr lang="zh-TW" altLang="en-US" sz="2400" kern="1200" dirty="0">
              <a:solidFill>
                <a:schemeClr val="tx1"/>
              </a:solidFill>
            </a:rPr>
            <a:t>尼</a:t>
          </a:r>
          <a:r>
            <a:rPr lang="zh-TW" altLang="en-US" sz="2400" kern="1200" dirty="0"/>
            <a:t>西林的發明進行延伸學習</a:t>
          </a:r>
          <a:r>
            <a:rPr lang="zh-TW" altLang="en-US" sz="2400" kern="1200" dirty="0">
              <a:latin typeface="Rockwell Condensed" panose="02060603050405020104"/>
            </a:rPr>
            <a:t>，</a:t>
          </a:r>
          <a:r>
            <a:rPr lang="zh-TW" altLang="en-US" sz="2400" kern="1200" dirty="0"/>
            <a:t>並從中學習發明家</a:t>
          </a:r>
          <a:r>
            <a:rPr lang="zh-TW" altLang="en-US" sz="2400" kern="1200" dirty="0">
              <a:latin typeface="Rockwell Condensed" panose="02060603050405020104"/>
            </a:rPr>
            <a:t>/</a:t>
          </a:r>
          <a:r>
            <a:rPr lang="zh-TW" sz="2400" kern="1200" dirty="0"/>
            <a:t>發現者</a:t>
          </a:r>
          <a:r>
            <a:rPr lang="zh-TW" altLang="en-US" sz="2400" kern="1200" dirty="0"/>
            <a:t>的堅毅</a:t>
          </a:r>
          <a:r>
            <a:rPr lang="zh-TW" altLang="en-US" sz="2400" kern="1200" dirty="0" smtClean="0"/>
            <a:t>精神（附件五）</a:t>
          </a:r>
          <a:endParaRPr lang="zh-TW" altLang="en-US" sz="2400" kern="1200" dirty="0"/>
        </a:p>
      </dsp:txBody>
      <dsp:txXfrm>
        <a:off x="8769975" y="850038"/>
        <a:ext cx="2371561" cy="39159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1E5D3B-CC8B-4BF0-9956-D99ED906DCBB}">
      <dsp:nvSpPr>
        <dsp:cNvPr id="0" name=""/>
        <dsp:cNvSpPr/>
      </dsp:nvSpPr>
      <dsp:spPr>
        <a:xfrm>
          <a:off x="0" y="1838"/>
          <a:ext cx="513729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9CB7D0-EB6B-448A-A39B-B499F14FA5AE}">
      <dsp:nvSpPr>
        <dsp:cNvPr id="0" name=""/>
        <dsp:cNvSpPr/>
      </dsp:nvSpPr>
      <dsp:spPr>
        <a:xfrm>
          <a:off x="0" y="1838"/>
          <a:ext cx="5132279" cy="22492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800" kern="1200" dirty="0">
              <a:ea typeface="DFKai-SB"/>
            </a:rPr>
            <a:t>教師運用</a:t>
          </a:r>
          <a:r>
            <a:rPr lang="en-US" sz="2800" kern="1200" dirty="0">
              <a:ea typeface="DFKai-SB"/>
            </a:rPr>
            <a:t>《</a:t>
          </a:r>
          <a:r>
            <a:rPr lang="zh-TW" sz="2800" kern="1200" dirty="0">
              <a:ea typeface="DFKai-SB"/>
            </a:rPr>
            <a:t>多角度看軍事史：經濟、醫學、國際法及其他</a:t>
          </a:r>
          <a:r>
            <a:rPr lang="en-US" sz="2800" kern="1200" dirty="0">
              <a:ea typeface="DFKai-SB"/>
            </a:rPr>
            <a:t>》</a:t>
          </a:r>
          <a:r>
            <a:rPr lang="zh-TW" sz="2800" kern="1200" dirty="0">
              <a:ea typeface="DFKai-SB"/>
            </a:rPr>
            <a:t>中</a:t>
          </a:r>
          <a:r>
            <a:rPr lang="en-US" sz="2800" kern="1200" dirty="0">
              <a:ea typeface="DFKai-SB"/>
            </a:rPr>
            <a:t>〈</a:t>
          </a:r>
          <a:r>
            <a:rPr lang="zh-TW" sz="2800" kern="1200" dirty="0">
              <a:ea typeface="DFKai-SB"/>
            </a:rPr>
            <a:t>第三章：戰爭與醫學</a:t>
          </a:r>
          <a:r>
            <a:rPr lang="en-US" sz="2800" kern="1200" dirty="0">
              <a:ea typeface="DFKai-SB"/>
            </a:rPr>
            <a:t>〉</a:t>
          </a:r>
          <a:r>
            <a:rPr lang="zh-TW" sz="2800" kern="1200" dirty="0">
              <a:ea typeface="DFKai-SB"/>
            </a:rPr>
            <a:t>的內容，讓學生了解戰場上即時救護的重要性</a:t>
          </a:r>
          <a:endParaRPr lang="en-US" sz="2800" kern="1200" dirty="0">
            <a:ea typeface="DFKai-SB"/>
          </a:endParaRPr>
        </a:p>
      </dsp:txBody>
      <dsp:txXfrm>
        <a:off x="0" y="1838"/>
        <a:ext cx="5132279" cy="2249275"/>
      </dsp:txXfrm>
    </dsp:sp>
    <dsp:sp modelId="{7E82C22A-6823-4A2A-AE3C-D878FC93507E}">
      <dsp:nvSpPr>
        <dsp:cNvPr id="0" name=""/>
        <dsp:cNvSpPr/>
      </dsp:nvSpPr>
      <dsp:spPr>
        <a:xfrm>
          <a:off x="0" y="2251113"/>
          <a:ext cx="513729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695B05-3580-445F-9A44-4B9B1AE52D3A}">
      <dsp:nvSpPr>
        <dsp:cNvPr id="0" name=""/>
        <dsp:cNvSpPr/>
      </dsp:nvSpPr>
      <dsp:spPr>
        <a:xfrm>
          <a:off x="0" y="2251113"/>
          <a:ext cx="5137296" cy="19113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K" sz="2800" kern="1200" dirty="0">
              <a:ea typeface="DFKai-SB"/>
            </a:rPr>
            <a:t>教師</a:t>
          </a:r>
          <a:r>
            <a:rPr lang="zh-HK" sz="2800" kern="1200" dirty="0" smtClean="0">
              <a:ea typeface="DFKai-SB"/>
            </a:rPr>
            <a:t>亦</a:t>
          </a:r>
          <a:r>
            <a:rPr lang="zh-TW" altLang="en-US" sz="2800" kern="1200" dirty="0" smtClean="0">
              <a:ea typeface="DFKai-SB"/>
            </a:rPr>
            <a:t>可</a:t>
          </a:r>
          <a:r>
            <a:rPr lang="zh-HK" sz="2800" kern="1200" dirty="0" smtClean="0">
              <a:solidFill>
                <a:schemeClr val="tx1">
                  <a:lumMod val="95000"/>
                  <a:lumOff val="5000"/>
                </a:schemeClr>
              </a:solidFill>
              <a:ea typeface="DFKai-SB"/>
            </a:rPr>
            <a:t>搜集</a:t>
          </a:r>
          <a:r>
            <a:rPr lang="zh-TW" altLang="en-US" sz="2800" kern="1200" dirty="0" smtClean="0">
              <a:solidFill>
                <a:schemeClr val="tx1">
                  <a:lumMod val="95000"/>
                  <a:lumOff val="5000"/>
                </a:schemeClr>
              </a:solidFill>
              <a:ea typeface="DFKai-SB"/>
            </a:rPr>
            <a:t>更多的</a:t>
          </a:r>
          <a:r>
            <a:rPr lang="zh-HK" sz="2800" kern="1200" dirty="0" smtClean="0">
              <a:solidFill>
                <a:schemeClr val="tx1">
                  <a:lumMod val="95000"/>
                  <a:lumOff val="5000"/>
                </a:schemeClr>
              </a:solidFill>
              <a:ea typeface="DFKai-SB"/>
            </a:rPr>
            <a:t>相關</a:t>
          </a:r>
          <a:r>
            <a:rPr lang="zh-HK" sz="2800" kern="1200" dirty="0">
              <a:solidFill>
                <a:schemeClr val="tx1">
                  <a:lumMod val="95000"/>
                  <a:lumOff val="5000"/>
                </a:schemeClr>
              </a:solidFill>
              <a:ea typeface="DFKai-SB"/>
            </a:rPr>
            <a:t>資料，如左方圖片，讓學生了解戰場上的醫療工作與需要，從而協助學生完成活動</a:t>
          </a:r>
          <a:r>
            <a:rPr lang="zh-TW" altLang="en-US" sz="2800" kern="1200" dirty="0" smtClean="0">
              <a:solidFill>
                <a:schemeClr val="tx1">
                  <a:lumMod val="95000"/>
                  <a:lumOff val="5000"/>
                </a:schemeClr>
              </a:solidFill>
              <a:ea typeface="DFKai-SB"/>
            </a:rPr>
            <a:t>二（附件三）</a:t>
          </a:r>
          <a:endParaRPr lang="en-US" sz="2800" kern="1200" dirty="0">
            <a:solidFill>
              <a:schemeClr val="tx1">
                <a:lumMod val="95000"/>
                <a:lumOff val="5000"/>
              </a:schemeClr>
            </a:solidFill>
            <a:ea typeface="DFKai-SB"/>
          </a:endParaRPr>
        </a:p>
      </dsp:txBody>
      <dsp:txXfrm>
        <a:off x="0" y="2251113"/>
        <a:ext cx="5137296" cy="19113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711" tIns="46356" rIns="92711" bIns="46356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2711" tIns="46356" rIns="92711" bIns="46356" rtlCol="0"/>
          <a:lstStyle>
            <a:lvl1pPr algn="r">
              <a:defRPr sz="1200"/>
            </a:lvl1pPr>
          </a:lstStyle>
          <a:p>
            <a:fld id="{639633A7-5D8C-4E71-9419-3D1BA4D2917F}" type="datetimeFigureOut">
              <a:rPr lang="zh-HK" altLang="en-US" smtClean="0"/>
              <a:t>8/5/2023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711" tIns="46356" rIns="92711" bIns="46356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2711" tIns="46356" rIns="92711" bIns="46356" rtlCol="0" anchor="b"/>
          <a:lstStyle>
            <a:lvl1pPr algn="r">
              <a:defRPr sz="1200"/>
            </a:lvl1pPr>
          </a:lstStyle>
          <a:p>
            <a:fld id="{E07BC3DE-55E8-4699-898D-763E4A7CD8F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42140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altLang="zh-HK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altLang="zh-HK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4FFA-2E41-48FE-91AD-7B30D3799F1B}" type="datetimeFigureOut">
              <a:rPr lang="zh-HK" altLang="en-US" smtClean="0"/>
              <a:t>8/5/2023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78CF432B-5ECC-43C3-AFDA-A857BBFF8CC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24483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4FFA-2E41-48FE-91AD-7B30D3799F1B}" type="datetimeFigureOut">
              <a:rPr lang="zh-HK" altLang="en-US" smtClean="0"/>
              <a:t>8/5/2023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F432B-5ECC-43C3-AFDA-A857BBFF8CC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87441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altLang="zh-HK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4FFA-2E41-48FE-91AD-7B30D3799F1B}" type="datetimeFigureOut">
              <a:rPr lang="zh-HK" altLang="en-US" smtClean="0"/>
              <a:t>8/5/2023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F432B-5ECC-43C3-AFDA-A857BBFF8CC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23698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4FFA-2E41-48FE-91AD-7B30D3799F1B}" type="datetimeFigureOut">
              <a:rPr lang="zh-HK" altLang="en-US" smtClean="0"/>
              <a:t>8/5/2023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F432B-5ECC-43C3-AFDA-A857BBFF8CC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31577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altLang="zh-HK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6A5B4FFA-2E41-48FE-91AD-7B30D3799F1B}" type="datetimeFigureOut">
              <a:rPr lang="zh-HK" altLang="en-US" smtClean="0"/>
              <a:t>8/5/2023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zh-HK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78CF432B-5ECC-43C3-AFDA-A857BBFF8CC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71999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4FFA-2E41-48FE-91AD-7B30D3799F1B}" type="datetimeFigureOut">
              <a:rPr lang="zh-HK" altLang="en-US" smtClean="0"/>
              <a:t>8/5/2023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F432B-5ECC-43C3-AFDA-A857BBFF8CC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38632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4FFA-2E41-48FE-91AD-7B30D3799F1B}" type="datetimeFigureOut">
              <a:rPr lang="zh-HK" altLang="en-US" smtClean="0"/>
              <a:t>8/5/2023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F432B-5ECC-43C3-AFDA-A857BBFF8CC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54362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4FFA-2E41-48FE-91AD-7B30D3799F1B}" type="datetimeFigureOut">
              <a:rPr lang="zh-HK" altLang="en-US" smtClean="0"/>
              <a:t>8/5/2023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F432B-5ECC-43C3-AFDA-A857BBFF8CC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9206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4FFA-2E41-48FE-91AD-7B30D3799F1B}" type="datetimeFigureOut">
              <a:rPr lang="zh-HK" altLang="en-US" smtClean="0"/>
              <a:t>8/5/2023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F432B-5ECC-43C3-AFDA-A857BBFF8CC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12182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altLang="zh-HK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4FFA-2E41-48FE-91AD-7B30D3799F1B}" type="datetimeFigureOut">
              <a:rPr lang="zh-HK" altLang="en-US" smtClean="0"/>
              <a:t>8/5/2023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F432B-5ECC-43C3-AFDA-A857BBFF8CC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52358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altLang="zh-HK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HK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4FFA-2E41-48FE-91AD-7B30D3799F1B}" type="datetimeFigureOut">
              <a:rPr lang="zh-HK" altLang="en-US" smtClean="0"/>
              <a:t>8/5/2023</a:t>
            </a:fld>
            <a:endParaRPr lang="zh-HK" alt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F432B-5ECC-43C3-AFDA-A857BBFF8CC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58023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HK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6A5B4FFA-2E41-48FE-91AD-7B30D3799F1B}" type="datetimeFigureOut">
              <a:rPr lang="zh-HK" altLang="en-US" smtClean="0"/>
              <a:t>8/5/2023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zh-HK" alt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78CF432B-5ECC-43C3-AFDA-A857BBFF8CC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122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edb.gov.hk/tc/curriculum-development/kla/pshe/references-and-resources/history/cater_for_learning_diversity_in_hist_class.html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hyperlink" Target="https://www.edb.gov.hk/tc/curriculum-development/kla/pshe/references-and-resources/history/cater_for_learning_diversity_in_hist_class.htm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hyperlink" Target="https://www.edb.gov.hk/tc/curriculum-development/kla/pshe/references-and-resources/history/cater_for_learning_diversity_in_hist_class.html" TargetMode="Externa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HK" altLang="en-US" dirty="0"/>
              <a:t>個案研習：</a:t>
            </a:r>
            <a:r>
              <a:rPr lang="en-US" altLang="zh-HK" dirty="0"/>
              <a:t/>
            </a:r>
            <a:br>
              <a:rPr lang="en-US" altLang="zh-HK" dirty="0"/>
            </a:br>
            <a:r>
              <a:rPr lang="zh-HK" altLang="en-US" dirty="0"/>
              <a:t>戰爭與發明</a:t>
            </a:r>
            <a:r>
              <a:rPr lang="en-US" altLang="zh-HK" dirty="0"/>
              <a:t>—</a:t>
            </a:r>
            <a:r>
              <a:rPr lang="zh-TW" altLang="en-US" dirty="0"/>
              <a:t>醫學</a:t>
            </a:r>
            <a:endParaRPr lang="zh-HK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4389119"/>
            <a:ext cx="8646694" cy="1867302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</a:rPr>
              <a:t>本簡報取材</a:t>
            </a:r>
            <a:r>
              <a:rPr lang="zh-TW" altLang="en-US" sz="2400" dirty="0" smtClean="0">
                <a:solidFill>
                  <a:srgbClr val="FF0000"/>
                </a:solidFill>
              </a:rPr>
              <a:t>自歷史</a:t>
            </a:r>
            <a:r>
              <a:rPr lang="zh-TW" altLang="en-US" sz="2400" dirty="0">
                <a:solidFill>
                  <a:srgbClr val="FF0000"/>
                </a:solidFill>
              </a:rPr>
              <a:t>科學與教資源</a:t>
            </a:r>
            <a:r>
              <a:rPr lang="en-US" altLang="zh-TW" sz="2400" dirty="0">
                <a:solidFill>
                  <a:srgbClr val="FF0000"/>
                </a:solidFill>
              </a:rPr>
              <a:t>《</a:t>
            </a:r>
            <a:r>
              <a:rPr lang="zh-TW" altLang="en-US" sz="2400" dirty="0">
                <a:solidFill>
                  <a:srgbClr val="FF0000"/>
                </a:solidFill>
              </a:rPr>
              <a:t>多角度看軍事史：經濟、醫學、國際法及其他</a:t>
            </a:r>
            <a:r>
              <a:rPr lang="en-US" altLang="zh-TW" sz="2400" dirty="0">
                <a:solidFill>
                  <a:srgbClr val="FF0000"/>
                </a:solidFill>
              </a:rPr>
              <a:t>》</a:t>
            </a:r>
            <a:r>
              <a:rPr lang="zh-TW" altLang="en-US" sz="2400" dirty="0">
                <a:solidFill>
                  <a:srgbClr val="FF0000"/>
                </a:solidFill>
              </a:rPr>
              <a:t>的內容，並對應</a:t>
            </a:r>
            <a:r>
              <a:rPr lang="en-US" altLang="zh-TW" sz="2400" dirty="0">
                <a:solidFill>
                  <a:srgbClr val="FF0000"/>
                </a:solidFill>
              </a:rPr>
              <a:t>《</a:t>
            </a:r>
            <a:r>
              <a:rPr lang="zh-TW" altLang="en-US" sz="2400" dirty="0">
                <a:solidFill>
                  <a:srgbClr val="FF0000"/>
                </a:solidFill>
              </a:rPr>
              <a:t>歷史科課程指引（中一至中三）</a:t>
            </a:r>
            <a:r>
              <a:rPr lang="en-US" altLang="zh-TW" sz="2400" dirty="0">
                <a:solidFill>
                  <a:srgbClr val="FF0000"/>
                </a:solidFill>
              </a:rPr>
              <a:t>》</a:t>
            </a:r>
            <a:r>
              <a:rPr lang="zh-TW" altLang="en-US" sz="2400" dirty="0">
                <a:solidFill>
                  <a:srgbClr val="FF0000"/>
                </a:solidFill>
              </a:rPr>
              <a:t>（</a:t>
            </a:r>
            <a:r>
              <a:rPr lang="en-US" altLang="zh-TW" sz="2400" dirty="0">
                <a:solidFill>
                  <a:srgbClr val="FF0000"/>
                </a:solidFill>
              </a:rPr>
              <a:t>2019</a:t>
            </a:r>
            <a:r>
              <a:rPr lang="zh-TW" altLang="en-US" sz="2400" dirty="0">
                <a:solidFill>
                  <a:srgbClr val="FF0000"/>
                </a:solidFill>
              </a:rPr>
              <a:t>）課題</a:t>
            </a:r>
            <a:r>
              <a:rPr lang="en-US" altLang="zh-TW" sz="2400" dirty="0">
                <a:solidFill>
                  <a:srgbClr val="FF0000"/>
                </a:solidFill>
              </a:rPr>
              <a:t>9</a:t>
            </a:r>
            <a:r>
              <a:rPr lang="zh-TW" altLang="en-US" sz="2400" dirty="0">
                <a:solidFill>
                  <a:srgbClr val="FF0000"/>
                </a:solidFill>
              </a:rPr>
              <a:t>：「</a:t>
            </a:r>
            <a:r>
              <a:rPr lang="en-US" altLang="zh-TW" sz="2400" dirty="0">
                <a:solidFill>
                  <a:srgbClr val="FF0000"/>
                </a:solidFill>
              </a:rPr>
              <a:t>20 </a:t>
            </a:r>
            <a:r>
              <a:rPr lang="zh-TW" altLang="en-US" sz="2400" dirty="0">
                <a:solidFill>
                  <a:srgbClr val="FF0000"/>
                </a:solidFill>
              </a:rPr>
              <a:t>世紀的國際紛爭及危機 </a:t>
            </a:r>
            <a:r>
              <a:rPr lang="en-US" altLang="zh-TW" sz="2400" dirty="0">
                <a:solidFill>
                  <a:srgbClr val="FF0000"/>
                </a:solidFill>
              </a:rPr>
              <a:t>(I) — </a:t>
            </a:r>
            <a:r>
              <a:rPr lang="zh-TW" altLang="en-US" sz="2400" dirty="0">
                <a:solidFill>
                  <a:srgbClr val="FF0000"/>
                </a:solidFill>
              </a:rPr>
              <a:t>兩次世界大戰」。</a:t>
            </a:r>
            <a:endParaRPr lang="zh-HK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795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01C40124-1649-4FF2-8F64-C8284EB9FD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86727CD-9977-4B25-9516-2B6E06AAA6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19F4D31-E06B-4B98-A1F1-A29AFCBDD0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7320EF0-BBCF-4227-8108-92736B729D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7997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0BC3D50-230E-4432-95C1-FF55A74FF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84" y="484632"/>
            <a:ext cx="4741963" cy="19719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z="4800" dirty="0">
                <a:solidFill>
                  <a:schemeClr val="tx1"/>
                </a:solidFill>
              </a:rPr>
              <a:t>活動一：</a:t>
            </a:r>
            <a:r>
              <a:rPr lang="en-US" altLang="zh-TW" sz="4800" dirty="0">
                <a:solidFill>
                  <a:schemeClr val="tx1"/>
                </a:solidFill>
              </a:rPr>
              <a:t/>
            </a:r>
            <a:br>
              <a:rPr lang="en-US" altLang="zh-TW" sz="4800" dirty="0">
                <a:solidFill>
                  <a:schemeClr val="tx1"/>
                </a:solidFill>
              </a:rPr>
            </a:br>
            <a:r>
              <a:rPr lang="zh-TW" altLang="en-US" sz="4800" dirty="0">
                <a:solidFill>
                  <a:schemeClr val="tx1"/>
                </a:solidFill>
              </a:rPr>
              <a:t>戰爭與傷害</a:t>
            </a:r>
            <a:endParaRPr lang="en-US" altLang="zh-HK" sz="4800" dirty="0">
              <a:solidFill>
                <a:schemeClr val="tx1"/>
              </a:solidFill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E5821A2D-F010-4C2B-8819-23281D9C77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3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13CECB8-40F8-4050-B789-C57EDF7DBF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6285" y="2179422"/>
            <a:ext cx="5301409" cy="39927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HK" altLang="en-US" sz="2800" dirty="0">
                <a:latin typeface="+mn-ea"/>
              </a:rPr>
              <a:t>教師</a:t>
            </a:r>
            <a:r>
              <a:rPr lang="zh-HK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亦</a:t>
            </a:r>
            <a:r>
              <a:rPr lang="zh-TW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可</a:t>
            </a:r>
            <a:r>
              <a:rPr lang="zh-HK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搜集</a:t>
            </a:r>
            <a:r>
              <a:rPr lang="zh-TW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更多</a:t>
            </a:r>
            <a:r>
              <a:rPr lang="zh-HK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相關的資</a:t>
            </a:r>
            <a:r>
              <a:rPr lang="zh-TW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料</a:t>
            </a:r>
            <a:r>
              <a:rPr lang="zh-TW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，</a:t>
            </a:r>
            <a:r>
              <a:rPr lang="zh-HK" altLang="en-US" sz="2800" dirty="0" smtClean="0">
                <a:latin typeface="+mn-ea"/>
              </a:rPr>
              <a:t>以</a:t>
            </a:r>
            <a:r>
              <a:rPr lang="zh-HK" altLang="en-US" sz="2800" dirty="0">
                <a:latin typeface="+mn-ea"/>
              </a:rPr>
              <a:t>協助學生了解</a:t>
            </a:r>
            <a:r>
              <a:rPr lang="zh-TW" altLang="en-US" sz="2800" dirty="0">
                <a:latin typeface="+mn-ea"/>
              </a:rPr>
              <a:t>兩次世界大戰帶來的傷害</a:t>
            </a:r>
            <a:endParaRPr lang="en-US" altLang="zh-TW" sz="2800" dirty="0">
              <a:latin typeface="+mn-ea"/>
            </a:endParaRPr>
          </a:p>
          <a:p>
            <a:r>
              <a:rPr lang="zh-HK" altLang="en-US" sz="2800" dirty="0">
                <a:latin typeface="+mn-ea"/>
              </a:rPr>
              <a:t>教師應向學生強調戰爭發明，如資料中的毒氣、機關槍、轟炸機及原子彈，會帶來重大的人命傷亡，故必須珍視和平</a:t>
            </a:r>
            <a:endParaRPr lang="en-US" altLang="zh-HK" sz="2800" dirty="0">
              <a:latin typeface="+mn-ea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68B9961-F007-40D1-AF51-61B6DE5106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9FDF494-C7FB-47DF-BD39-1F65FA5508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A822E1C-4C1A-4BEE-B19C-0FFB2D57BB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DFC4538A-2905-4218-B0AF-0307496D4B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3098613" cy="225321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C65AB2A-27EE-40DB-A580-FA355E763707}"/>
              </a:ext>
            </a:extLst>
          </p:cNvPr>
          <p:cNvSpPr/>
          <p:nvPr/>
        </p:nvSpPr>
        <p:spPr>
          <a:xfrm>
            <a:off x="-305" y="2230749"/>
            <a:ext cx="1518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1400" dirty="0">
                <a:solidFill>
                  <a:schemeClr val="bg1"/>
                </a:solidFill>
              </a:rPr>
              <a:t>▲ © IWM Q 53</a:t>
            </a:r>
            <a:endParaRPr lang="zh-HK" altLang="en-US" sz="1400" dirty="0">
              <a:solidFill>
                <a:schemeClr val="bg1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19647B6-ACAF-4B73-AF55-8E8949CCB9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2733" y="2253211"/>
            <a:ext cx="3570791" cy="132565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ABCBF0CD-A1B2-4C7F-A1D7-593652B63837}"/>
              </a:ext>
            </a:extLst>
          </p:cNvPr>
          <p:cNvSpPr/>
          <p:nvPr/>
        </p:nvSpPr>
        <p:spPr>
          <a:xfrm>
            <a:off x="3089406" y="1785653"/>
            <a:ext cx="20644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1400" dirty="0">
                <a:solidFill>
                  <a:schemeClr val="bg1"/>
                </a:solidFill>
              </a:rPr>
              <a:t>© IWM </a:t>
            </a:r>
          </a:p>
          <a:p>
            <a:r>
              <a:rPr lang="en-US" altLang="zh-HK" sz="1400" dirty="0">
                <a:solidFill>
                  <a:schemeClr val="bg1"/>
                </a:solidFill>
              </a:rPr>
              <a:t>(</a:t>
            </a:r>
            <a:r>
              <a:rPr lang="en-US" altLang="zh-HK" sz="1400" dirty="0" err="1">
                <a:solidFill>
                  <a:schemeClr val="bg1"/>
                </a:solidFill>
              </a:rPr>
              <a:t>Art.IWM</a:t>
            </a:r>
            <a:r>
              <a:rPr lang="en-US" altLang="zh-HK" sz="1400" dirty="0">
                <a:solidFill>
                  <a:schemeClr val="bg1"/>
                </a:solidFill>
              </a:rPr>
              <a:t> ART 1460) ▼</a:t>
            </a:r>
            <a:endParaRPr lang="zh-HK" altLang="en-US" sz="1400" dirty="0">
              <a:solidFill>
                <a:schemeClr val="bg1"/>
              </a:solidFill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67418744-67C0-4EA1-A094-69B3E2D234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05" y="3587370"/>
            <a:ext cx="3098918" cy="186818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1FFFC82-FDA0-42EA-8695-0202270C60CD}"/>
              </a:ext>
            </a:extLst>
          </p:cNvPr>
          <p:cNvSpPr/>
          <p:nvPr/>
        </p:nvSpPr>
        <p:spPr>
          <a:xfrm>
            <a:off x="-65051" y="5455557"/>
            <a:ext cx="18069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1400" dirty="0">
                <a:solidFill>
                  <a:schemeClr val="bg1"/>
                </a:solidFill>
              </a:rPr>
              <a:t>▲ © IWM HU 44924</a:t>
            </a:r>
            <a:endParaRPr lang="zh-HK" altLang="en-US" sz="1400" dirty="0">
              <a:solidFill>
                <a:schemeClr val="bg1"/>
              </a:solidFill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27628ACE-B525-498B-9E6D-C3D70B97A6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7806" y="4205291"/>
            <a:ext cx="3186953" cy="2500532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AAF30695-50D8-42A4-8B58-F04B92EE123C}"/>
              </a:ext>
            </a:extLst>
          </p:cNvPr>
          <p:cNvSpPr/>
          <p:nvPr/>
        </p:nvSpPr>
        <p:spPr>
          <a:xfrm>
            <a:off x="1382733" y="6558723"/>
            <a:ext cx="18421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1400" dirty="0">
                <a:solidFill>
                  <a:schemeClr val="bg1"/>
                </a:solidFill>
              </a:rPr>
              <a:t>© IWM MH 29427 ◥</a:t>
            </a:r>
            <a:endParaRPr lang="zh-HK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651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0608972-501E-4495-8D01-1CBA9947D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87267"/>
            <a:ext cx="10058400" cy="1432783"/>
          </a:xfrm>
        </p:spPr>
        <p:txBody>
          <a:bodyPr/>
          <a:lstStyle/>
          <a:p>
            <a:r>
              <a:rPr lang="zh-HK" altLang="en-US" dirty="0"/>
              <a:t>活動二：戰爭與醫學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B515245-94B0-4351-9C0E-C1AB4DE26D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0690" y="1804870"/>
            <a:ext cx="3498056" cy="1635186"/>
          </a:xfrm>
          <a:prstGeom prst="rect">
            <a:avLst/>
          </a:prstGeom>
        </p:spPr>
      </p:pic>
      <p:graphicFrame>
        <p:nvGraphicFramePr>
          <p:cNvPr id="13" name="內容版面配置區 3">
            <a:extLst>
              <a:ext uri="{FF2B5EF4-FFF2-40B4-BE49-F238E27FC236}">
                <a16:creationId xmlns:a16="http://schemas.microsoft.com/office/drawing/2014/main" id="{01FBB161-F245-734C-FA6B-E25AB500386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95062657"/>
              </p:ext>
            </p:extLst>
          </p:nvPr>
        </p:nvGraphicFramePr>
        <p:xfrm>
          <a:off x="6457504" y="1374139"/>
          <a:ext cx="5137296" cy="4164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圖片 5">
            <a:extLst>
              <a:ext uri="{FF2B5EF4-FFF2-40B4-BE49-F238E27FC236}">
                <a16:creationId xmlns:a16="http://schemas.microsoft.com/office/drawing/2014/main" id="{FC61B04F-C484-47B8-9D01-C27E9BE87E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974" y="3440056"/>
            <a:ext cx="3524772" cy="1040921"/>
          </a:xfrm>
          <a:prstGeom prst="rect">
            <a:avLst/>
          </a:prstGeom>
        </p:spPr>
      </p:pic>
      <p:pic>
        <p:nvPicPr>
          <p:cNvPr id="8" name="圖片 7" descr="一張含有 地面, 個人, 室外, 舊 的圖片&#10;&#10;自動產生的描述">
            <a:extLst>
              <a:ext uri="{FF2B5EF4-FFF2-40B4-BE49-F238E27FC236}">
                <a16:creationId xmlns:a16="http://schemas.microsoft.com/office/drawing/2014/main" id="{C9C76409-C35F-4EA9-9ABC-A337278C3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214" y="3843275"/>
            <a:ext cx="3616182" cy="292458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22B0372F-2127-495B-8DF4-E9E6D034F987}"/>
              </a:ext>
            </a:extLst>
          </p:cNvPr>
          <p:cNvSpPr/>
          <p:nvPr/>
        </p:nvSpPr>
        <p:spPr>
          <a:xfrm>
            <a:off x="1069848" y="6550223"/>
            <a:ext cx="15600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1400" dirty="0"/>
              <a:t>© IWM Q 4506◥</a:t>
            </a:r>
            <a:endParaRPr lang="zh-HK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545468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D0A51F-7003-444C-A838-38BEA8EF3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470" y="-26032"/>
            <a:ext cx="10058400" cy="1442075"/>
          </a:xfrm>
        </p:spPr>
        <p:txBody>
          <a:bodyPr/>
          <a:lstStyle/>
          <a:p>
            <a:r>
              <a:rPr lang="zh-HK" altLang="en-US" dirty="0"/>
              <a:t>活動二：戰爭與醫學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9A259BA-DED9-4590-9BF8-34C8A4517C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4223" y="1787236"/>
            <a:ext cx="5531289" cy="43849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HK" altLang="en-US" sz="2800" dirty="0"/>
              <a:t>教師運用專業知識，跟進活動</a:t>
            </a:r>
            <a:r>
              <a:rPr lang="zh-HK" altLang="en-US" sz="2800" dirty="0" smtClean="0"/>
              <a:t>一</a:t>
            </a:r>
            <a:r>
              <a:rPr lang="zh-TW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（附件二）</a:t>
            </a:r>
            <a:r>
              <a:rPr lang="zh-HK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的</a:t>
            </a:r>
            <a:r>
              <a:rPr lang="zh-HK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四種新軍事發明，即毒氣、機關槍、轟炸機及原子彈對</a:t>
            </a:r>
            <a:r>
              <a:rPr lang="zh-HK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人類</a:t>
            </a:r>
            <a:r>
              <a:rPr lang="zh-TW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造</a:t>
            </a:r>
            <a:r>
              <a:rPr lang="zh-HK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成</a:t>
            </a:r>
            <a:r>
              <a:rPr lang="zh-HK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的傷害</a:t>
            </a:r>
            <a:endParaRPr lang="en-US" altLang="zh-HK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zh-TW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學生分成</a:t>
            </a:r>
            <a:r>
              <a:rPr lang="en-US" altLang="zh-TW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zh-TW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組，每組細閱一份傷者的資料，</a:t>
            </a:r>
            <a:r>
              <a:rPr lang="zh-TW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並運用在</a:t>
            </a:r>
            <a:r>
              <a:rPr lang="zh-TW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「預習」和「導入活動」時所認識的醫學</a:t>
            </a:r>
            <a:r>
              <a:rPr lang="zh-TW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發明，推斷能否</a:t>
            </a:r>
            <a:r>
              <a:rPr lang="zh-TW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及如何協助傷者康復</a:t>
            </a:r>
            <a:endParaRPr lang="en-US" altLang="zh-HK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zh-HK" altLang="en-US" dirty="0"/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9467" y="1188085"/>
            <a:ext cx="3117758" cy="44063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225" y="2751971"/>
            <a:ext cx="2869005" cy="40566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3307041" y="1188085"/>
            <a:ext cx="943124" cy="150460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詳見附件三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1178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D0A51F-7003-444C-A838-38BEA8EF3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408" y="160338"/>
            <a:ext cx="10058400" cy="1107540"/>
          </a:xfrm>
        </p:spPr>
        <p:txBody>
          <a:bodyPr/>
          <a:lstStyle/>
          <a:p>
            <a:r>
              <a:rPr lang="zh-HK" altLang="en-US" dirty="0"/>
              <a:t>活動二：戰爭與醫學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9A259BA-DED9-4590-9BF8-34C8A4517C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9942" y="1188085"/>
            <a:ext cx="6192058" cy="4984115"/>
          </a:xfrm>
        </p:spPr>
        <p:txBody>
          <a:bodyPr>
            <a:noAutofit/>
          </a:bodyPr>
          <a:lstStyle/>
          <a:p>
            <a:r>
              <a:rPr lang="zh-TW" altLang="en-US" sz="2800" dirty="0" smtClean="0">
                <a:latin typeface="+mn-ea"/>
              </a:rPr>
              <a:t>教師可運用</a:t>
            </a:r>
            <a:r>
              <a:rPr lang="en-US" altLang="zh-TW" sz="2800" dirty="0" smtClean="0">
                <a:latin typeface="+mn-ea"/>
              </a:rPr>
              <a:t>JIGSAW</a:t>
            </a:r>
            <a:r>
              <a:rPr lang="zh-TW" altLang="en-US" sz="2800" dirty="0">
                <a:latin typeface="+mn-ea"/>
              </a:rPr>
              <a:t>分組的教學策略，讓學生以「討論組」及「專家組」的方式，進行</a:t>
            </a:r>
            <a:r>
              <a:rPr lang="zh-HK" altLang="en-US" sz="2800" dirty="0">
                <a:latin typeface="+mn-ea"/>
              </a:rPr>
              <a:t>相互報告及互相學習，以完成整份工作紙</a:t>
            </a:r>
            <a:endParaRPr lang="en-US" altLang="zh-HK" sz="2800" dirty="0">
              <a:latin typeface="+mn-ea"/>
            </a:endParaRPr>
          </a:p>
          <a:p>
            <a:r>
              <a:rPr lang="zh-TW" altLang="en-US" sz="2800" dirty="0">
                <a:latin typeface="+mn-ea"/>
              </a:rPr>
              <a:t>有關</a:t>
            </a:r>
            <a:r>
              <a:rPr lang="en-US" altLang="zh-TW" sz="2800" dirty="0">
                <a:latin typeface="+mn-ea"/>
              </a:rPr>
              <a:t>JIGSAW</a:t>
            </a:r>
            <a:r>
              <a:rPr lang="zh-TW" altLang="en-US" sz="2800" dirty="0">
                <a:latin typeface="+mn-ea"/>
              </a:rPr>
              <a:t>分組的流程，可參閱本</a:t>
            </a:r>
            <a:r>
              <a:rPr lang="zh-TW" altLang="en-US" sz="2800" dirty="0" smtClean="0">
                <a:latin typeface="+mn-ea"/>
              </a:rPr>
              <a:t>簡報的第五頁，</a:t>
            </a:r>
            <a:r>
              <a:rPr lang="zh-TW" altLang="en-US" sz="2800" dirty="0">
                <a:latin typeface="+mn-ea"/>
              </a:rPr>
              <a:t>以及由本組早前製作</a:t>
            </a:r>
            <a:r>
              <a:rPr lang="zh-TW" altLang="en-US" sz="2800" dirty="0" smtClean="0">
                <a:latin typeface="+mn-ea"/>
              </a:rPr>
              <a:t>的</a:t>
            </a:r>
            <a:r>
              <a:rPr lang="zh-TW" altLang="en-US" sz="2800" b="1" dirty="0" smtClean="0">
                <a:latin typeface="+mn-ea"/>
              </a:rPr>
              <a:t>中學</a:t>
            </a:r>
            <a:r>
              <a:rPr lang="zh-TW" altLang="en-US" sz="2800" b="1" dirty="0">
                <a:latin typeface="+mn-ea"/>
              </a:rPr>
              <a:t>歷史課程學與教資源套</a:t>
            </a:r>
            <a:r>
              <a:rPr lang="en-US" altLang="zh-TW" sz="2800" b="1" dirty="0">
                <a:latin typeface="+mn-ea"/>
              </a:rPr>
              <a:t>《</a:t>
            </a:r>
            <a:r>
              <a:rPr lang="zh-TW" altLang="en-US" sz="2800" b="1" dirty="0">
                <a:latin typeface="+mn-ea"/>
              </a:rPr>
              <a:t>如何在歷史課堂處理學習多樣性</a:t>
            </a:r>
            <a:r>
              <a:rPr lang="en-US" altLang="zh-TW" sz="2800" b="1" dirty="0">
                <a:latin typeface="+mn-ea"/>
              </a:rPr>
              <a:t>》</a:t>
            </a:r>
            <a:r>
              <a:rPr lang="en-US" altLang="zh-TW" sz="2800" dirty="0">
                <a:latin typeface="+mn-ea"/>
              </a:rPr>
              <a:t/>
            </a:r>
            <a:br>
              <a:rPr lang="en-US" altLang="zh-TW" sz="2800" dirty="0">
                <a:latin typeface="+mn-ea"/>
              </a:rPr>
            </a:br>
            <a:r>
              <a:rPr lang="en-US" altLang="zh-TW" sz="1400" dirty="0">
                <a:latin typeface="Rockwell (Body)"/>
                <a:hlinkClick r:id="rId2"/>
              </a:rPr>
              <a:t>https://www.edb.gov.hk/tc/curriculum-development/kla/pshe/references-and-resources/history/cater_for_learning_diversity_in_hist_class.html</a:t>
            </a:r>
            <a:r>
              <a:rPr lang="en-US" altLang="zh-TW" sz="1400" dirty="0">
                <a:latin typeface="Rockwell (Body)"/>
              </a:rPr>
              <a:t>  </a:t>
            </a:r>
            <a:endParaRPr lang="zh-HK" altLang="en-US" sz="1400" dirty="0">
              <a:latin typeface="Rockwell (Body)"/>
            </a:endParaRPr>
          </a:p>
          <a:p>
            <a:r>
              <a:rPr lang="zh-HK" altLang="en-US" sz="2800" dirty="0" smtClean="0"/>
              <a:t>教師</a:t>
            </a:r>
            <a:r>
              <a:rPr lang="zh-HK" altLang="en-US" sz="2800" dirty="0"/>
              <a:t>在講解時應強調，並讓學生清楚明白，即使醫學多先進、發達，戰爭依然</a:t>
            </a:r>
            <a:r>
              <a:rPr lang="zh-HK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會令大量</a:t>
            </a:r>
            <a:r>
              <a:rPr lang="zh-HK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軍</a:t>
            </a:r>
            <a:r>
              <a:rPr lang="zh-TW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人和</a:t>
            </a:r>
            <a:r>
              <a:rPr lang="zh-HK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平民</a:t>
            </a:r>
            <a:r>
              <a:rPr lang="zh-HK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傷亡</a:t>
            </a:r>
          </a:p>
        </p:txBody>
      </p:sp>
      <p:sp>
        <p:nvSpPr>
          <p:cNvPr id="3" name="AutoShape 2" descr="https://powerpoint.officeapps.live.com/pods/GetClipboardImage.ashx?Id=34847146-cbc3-4ec6-a0a5-2d1d98efed8a&amp;DC=PSG4&amp;pkey=1389315a-b680-4dcf-b9b6-7016e6efa950&amp;wdwaccluster=PSG4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" y="1197032"/>
            <a:ext cx="3097843" cy="43808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799" y="2958595"/>
            <a:ext cx="2585259" cy="3655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3307041" y="1188085"/>
            <a:ext cx="943124" cy="150460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詳見附件三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0259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C855C4-2AAE-485A-B2B1-7F2C5C3D4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776" y="102920"/>
            <a:ext cx="10058400" cy="1609344"/>
          </a:xfrm>
        </p:spPr>
        <p:txBody>
          <a:bodyPr/>
          <a:lstStyle/>
          <a:p>
            <a:r>
              <a:rPr lang="zh-HK" altLang="en-US" dirty="0"/>
              <a:t>總結活動</a:t>
            </a:r>
          </a:p>
        </p:txBody>
      </p:sp>
      <p:sp>
        <p:nvSpPr>
          <p:cNvPr id="7" name="內容版面配置區 3">
            <a:extLst>
              <a:ext uri="{FF2B5EF4-FFF2-40B4-BE49-F238E27FC236}">
                <a16:creationId xmlns:a16="http://schemas.microsoft.com/office/drawing/2014/main" id="{99A259BA-DED9-4590-9BF8-34C8A4517CE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24444" y="1537855"/>
            <a:ext cx="5960225" cy="50541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zh-TW" altLang="en-US" sz="2500" dirty="0" smtClean="0">
                <a:latin typeface="+mn-ea"/>
              </a:rPr>
              <a:t>教師</a:t>
            </a:r>
            <a:r>
              <a:rPr lang="zh-TW" altLang="en-US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運用</a:t>
            </a:r>
            <a:r>
              <a:rPr lang="zh-TW" alt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總結性工作</a:t>
            </a:r>
            <a:r>
              <a:rPr lang="zh-TW" altLang="en-US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紙（附件四），</a:t>
            </a:r>
            <a:r>
              <a:rPr lang="zh-TW" alt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讓同學思考戰</a:t>
            </a:r>
            <a:r>
              <a:rPr lang="zh-TW" altLang="zh-HK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時醫生和科學家在充滿挑戰的情況下，以堅</a:t>
            </a:r>
            <a:r>
              <a:rPr lang="zh-TW" alt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毅不屈</a:t>
            </a:r>
            <a:r>
              <a:rPr lang="zh-TW" altLang="zh-HK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的精神研發出不同的醫療</a:t>
            </a:r>
            <a:r>
              <a:rPr lang="zh-TW" alt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技術和藥物以</a:t>
            </a:r>
            <a:r>
              <a:rPr lang="zh-TW" altLang="zh-HK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減少傷亡，</a:t>
            </a:r>
            <a:r>
              <a:rPr lang="zh-CN" alt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以及在充滿挑戰的時刻</a:t>
            </a:r>
            <a:r>
              <a:rPr lang="zh-TW" altLang="zh-HK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為人道主義救援作出貢獻</a:t>
            </a:r>
            <a:endParaRPr lang="en-US" altLang="zh-TW" sz="25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zh-TW" alt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教師亦應說明雖然戰爭期間</a:t>
            </a:r>
            <a:r>
              <a:rPr lang="zh-TW" altLang="en-US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人類改良</a:t>
            </a:r>
            <a:r>
              <a:rPr lang="zh-TW" altLang="en-US" sz="250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了</a:t>
            </a:r>
            <a:r>
              <a:rPr lang="zh-TW" altLang="en-US" sz="250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醫學技術</a:t>
            </a:r>
            <a:r>
              <a:rPr lang="zh-TW" alt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，但戰爭帶來的創傷</a:t>
            </a:r>
            <a:r>
              <a:rPr lang="zh-TW" altLang="en-US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並不能因此而完全得到撫平，</a:t>
            </a:r>
            <a:r>
              <a:rPr lang="zh-TW" alt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從而帶出</a:t>
            </a:r>
            <a:r>
              <a:rPr lang="zh-HK" alt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珍視</a:t>
            </a:r>
            <a:r>
              <a:rPr lang="zh-HK" altLang="en-US" sz="2500" dirty="0">
                <a:latin typeface="+mn-ea"/>
              </a:rPr>
              <a:t>和平的</a:t>
            </a:r>
            <a:r>
              <a:rPr lang="zh-HK" altLang="en-US" sz="2500" dirty="0" smtClean="0">
                <a:latin typeface="+mn-ea"/>
              </a:rPr>
              <a:t>重要性</a:t>
            </a:r>
            <a:endParaRPr lang="en-US" altLang="zh-HK" sz="2500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HK" altLang="zh-H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081922" y="354279"/>
            <a:ext cx="943124" cy="150460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詳見附件四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909" y="354279"/>
            <a:ext cx="4185599" cy="5918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9143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9DE888-FA59-46F6-AAF6-CF7F9C79E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12925"/>
            <a:ext cx="10049108" cy="1600051"/>
          </a:xfrm>
        </p:spPr>
        <p:txBody>
          <a:bodyPr/>
          <a:lstStyle/>
          <a:p>
            <a:r>
              <a:rPr lang="zh-HK" altLang="en-US" dirty="0">
                <a:ea typeface="微軟正黑體"/>
              </a:rPr>
              <a:t>延伸活動：</a:t>
            </a:r>
            <a:r>
              <a:rPr lang="zh-TW" altLang="en-US" dirty="0">
                <a:ea typeface="微軟正黑體"/>
              </a:rPr>
              <a:t>盤尼西林的發</a:t>
            </a:r>
            <a:r>
              <a:rPr lang="zh-TW" dirty="0">
                <a:ea typeface="微軟正黑體"/>
              </a:rPr>
              <a:t>現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F1B0A3C-5BBD-4C11-8AD0-6E6C4E704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9370" y="1804268"/>
            <a:ext cx="4559734" cy="43679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HK" altLang="en-US" sz="2800" dirty="0" smtClean="0"/>
              <a:t>學生</a:t>
            </a:r>
            <a:r>
              <a:rPr lang="zh-HK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閱讀資料</a:t>
            </a:r>
            <a:r>
              <a:rPr lang="zh-TW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（附件五）</a:t>
            </a:r>
            <a:r>
              <a:rPr lang="zh-HK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</a:t>
            </a:r>
            <a:r>
              <a:rPr lang="zh-HK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了解盤尼西林的</a:t>
            </a:r>
            <a:r>
              <a:rPr lang="zh-HK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發</a:t>
            </a:r>
            <a:r>
              <a:rPr lang="zh-HK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+mn-lt"/>
              </a:rPr>
              <a:t>現</a:t>
            </a:r>
            <a:r>
              <a:rPr lang="zh-HK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及其功效</a:t>
            </a:r>
            <a:endParaRPr lang="en-US" altLang="zh-HK" sz="28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  <a:p>
            <a:r>
              <a:rPr lang="zh-HK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學生從發明</a:t>
            </a:r>
            <a:r>
              <a:rPr lang="zh-HK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+mn-lt"/>
              </a:rPr>
              <a:t>家</a:t>
            </a:r>
            <a:r>
              <a:rPr lang="zh-HK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/</a:t>
            </a:r>
            <a:r>
              <a:rPr lang="zh-HK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+mn-lt"/>
              </a:rPr>
              <a:t>發現</a:t>
            </a:r>
            <a:r>
              <a:rPr lang="zh-HK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者了解堅毅、勤勞的正面價值觀</a:t>
            </a:r>
            <a:endParaRPr lang="en-US" altLang="zh-HK" sz="28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  <a:p>
            <a:r>
              <a:rPr lang="zh-HK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教師亦應向學生</a:t>
            </a:r>
            <a:r>
              <a:rPr lang="zh-HK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強調珍視和平</a:t>
            </a:r>
            <a:r>
              <a:rPr lang="zh-TW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的重要性</a:t>
            </a:r>
            <a:endParaRPr lang="zh-HK" alt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" y="1262900"/>
            <a:ext cx="3168117" cy="44775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18"/>
          <a:stretch/>
        </p:blipFill>
        <p:spPr>
          <a:xfrm>
            <a:off x="3093044" y="2731009"/>
            <a:ext cx="3216315" cy="39152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矩形 8"/>
          <p:cNvSpPr/>
          <p:nvPr/>
        </p:nvSpPr>
        <p:spPr>
          <a:xfrm>
            <a:off x="3294841" y="1226404"/>
            <a:ext cx="943124" cy="150460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詳見附件五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4491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教學目標</a:t>
            </a:r>
            <a:endParaRPr lang="zh-HK" alt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7038674"/>
              </p:ext>
            </p:extLst>
          </p:nvPr>
        </p:nvGraphicFramePr>
        <p:xfrm>
          <a:off x="340822" y="1305098"/>
          <a:ext cx="11338559" cy="5070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92766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9848" y="168681"/>
            <a:ext cx="10058400" cy="1692978"/>
          </a:xfrm>
        </p:spPr>
        <p:txBody>
          <a:bodyPr/>
          <a:lstStyle/>
          <a:p>
            <a:r>
              <a:rPr lang="zh-TW" altLang="en-US" dirty="0"/>
              <a:t>課堂流程簡介</a:t>
            </a:r>
            <a:endParaRPr lang="en-GB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6753546"/>
              </p:ext>
            </p:extLst>
          </p:nvPr>
        </p:nvGraphicFramePr>
        <p:xfrm>
          <a:off x="484538" y="1349609"/>
          <a:ext cx="11219982" cy="4924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29790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15">
            <a:extLst>
              <a:ext uri="{FF2B5EF4-FFF2-40B4-BE49-F238E27FC236}">
                <a16:creationId xmlns:a16="http://schemas.microsoft.com/office/drawing/2014/main" id="{EC78E3E1-BBBA-4058-AAEB-714F04B02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6860FA5-CE2B-4019-8FD1-031D7D84EF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92DF474-2C37-4DC7-B889-E88EAADEA6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28" name="Rectangle 1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77729" y="100611"/>
            <a:ext cx="4741963" cy="11363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z="4800" dirty="0"/>
              <a:t>課前預習</a:t>
            </a:r>
            <a:endParaRPr lang="en-US" sz="4800" dirty="0"/>
          </a:p>
        </p:txBody>
      </p:sp>
      <p:sp>
        <p:nvSpPr>
          <p:cNvPr id="29" name="Freeform: Shape 21">
            <a:extLst>
              <a:ext uri="{FF2B5EF4-FFF2-40B4-BE49-F238E27FC236}">
                <a16:creationId xmlns:a16="http://schemas.microsoft.com/office/drawing/2014/main" id="{E5821A2D-F010-4C2B-8819-23281D9C77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3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>
          <a:xfrm>
            <a:off x="6377729" y="1023413"/>
            <a:ext cx="5617535" cy="573193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HK" altLang="en-US" sz="2600" dirty="0">
                <a:latin typeface="+mn-ea"/>
              </a:rPr>
              <a:t>運用</a:t>
            </a:r>
            <a:r>
              <a:rPr lang="en-US" altLang="zh-TW" sz="2600" dirty="0">
                <a:latin typeface="+mn-ea"/>
              </a:rPr>
              <a:t>《</a:t>
            </a:r>
            <a:r>
              <a:rPr lang="zh-TW" altLang="en-US" sz="2600" dirty="0">
                <a:latin typeface="+mn-ea"/>
              </a:rPr>
              <a:t>多角度看軍事史：經濟、醫學、國際法及其他</a:t>
            </a:r>
            <a:r>
              <a:rPr lang="en-US" altLang="zh-TW" sz="2600" dirty="0">
                <a:latin typeface="+mn-ea"/>
              </a:rPr>
              <a:t>》</a:t>
            </a:r>
            <a:r>
              <a:rPr lang="zh-TW" altLang="en-US" sz="2600" dirty="0">
                <a:latin typeface="+mn-ea"/>
              </a:rPr>
              <a:t>中</a:t>
            </a:r>
            <a:r>
              <a:rPr lang="en-US" altLang="zh-TW" sz="2600" dirty="0">
                <a:latin typeface="+mn-ea"/>
              </a:rPr>
              <a:t>〈</a:t>
            </a:r>
            <a:r>
              <a:rPr lang="zh-TW" altLang="en-US" sz="2600" dirty="0">
                <a:latin typeface="+mn-ea"/>
              </a:rPr>
              <a:t>第三章：戰爭與醫學</a:t>
            </a:r>
            <a:r>
              <a:rPr lang="en-US" altLang="zh-TW" sz="2600" dirty="0">
                <a:latin typeface="+mn-ea"/>
              </a:rPr>
              <a:t>〉</a:t>
            </a:r>
            <a:r>
              <a:rPr lang="zh-HK" altLang="en-US" sz="2600" dirty="0">
                <a:latin typeface="+mn-ea"/>
              </a:rPr>
              <a:t>小結部份</a:t>
            </a:r>
            <a:r>
              <a:rPr lang="zh-TW" altLang="en-US" sz="2600" dirty="0">
                <a:latin typeface="+mn-ea"/>
              </a:rPr>
              <a:t>的</a:t>
            </a:r>
            <a:r>
              <a:rPr lang="zh-TW" altLang="en-US" sz="2600" dirty="0" smtClean="0">
                <a:latin typeface="+mn-ea"/>
              </a:rPr>
              <a:t>內容，引起</a:t>
            </a:r>
            <a:r>
              <a:rPr lang="zh-TW" altLang="en-US" sz="2600" dirty="0">
                <a:latin typeface="+mn-ea"/>
              </a:rPr>
              <a:t>學生學習動機</a:t>
            </a:r>
            <a:endParaRPr lang="en-US" altLang="zh-TW" sz="2600" dirty="0">
              <a:latin typeface="+mn-ea"/>
            </a:endParaRPr>
          </a:p>
          <a:p>
            <a:r>
              <a:rPr lang="zh-HK" altLang="en-US" sz="2600" dirty="0">
                <a:latin typeface="+mn-ea"/>
              </a:rPr>
              <a:t>教師指導學生分組</a:t>
            </a:r>
            <a:r>
              <a:rPr lang="zh-HK" alt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完成</a:t>
            </a:r>
            <a:r>
              <a:rPr lang="zh-TW" alt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預習工作紙（附件一）</a:t>
            </a:r>
            <a:r>
              <a:rPr lang="zh-HK" alt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，發揮自主</a:t>
            </a:r>
            <a:r>
              <a:rPr lang="zh-HK" alt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學習精神</a:t>
            </a:r>
            <a:endParaRPr lang="en-US" altLang="zh-HK" sz="26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  <a:p>
            <a:r>
              <a:rPr lang="zh-HK" alt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學生可透過閱讀</a:t>
            </a:r>
            <a:r>
              <a:rPr lang="en-US" altLang="zh-TW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〈</a:t>
            </a:r>
            <a:r>
              <a:rPr lang="zh-TW" alt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第三章：</a:t>
            </a:r>
            <a:r>
              <a:rPr lang="zh-TW" altLang="en-US" sz="2600" dirty="0">
                <a:latin typeface="+mn-ea"/>
              </a:rPr>
              <a:t>戰爭與醫學</a:t>
            </a:r>
            <a:r>
              <a:rPr lang="en-US" altLang="zh-TW" sz="2600" dirty="0">
                <a:latin typeface="+mn-ea"/>
              </a:rPr>
              <a:t>〉</a:t>
            </a:r>
            <a:r>
              <a:rPr lang="zh-HK" altLang="en-US" sz="2600" dirty="0">
                <a:latin typeface="+mn-ea"/>
              </a:rPr>
              <a:t>的內容及搜集其他資料以了解</a:t>
            </a:r>
            <a:r>
              <a:rPr lang="zh-TW" altLang="en-US" sz="2600" dirty="0">
                <a:latin typeface="+mn-ea"/>
              </a:rPr>
              <a:t>兩次世界大戰的</a:t>
            </a:r>
            <a:r>
              <a:rPr lang="zh-TW" altLang="en-US" sz="2600">
                <a:latin typeface="+mn-ea"/>
              </a:rPr>
              <a:t>醫學</a:t>
            </a:r>
            <a:r>
              <a:rPr lang="zh-TW" altLang="en-US" sz="2600" smtClean="0">
                <a:latin typeface="+mn-ea"/>
              </a:rPr>
              <a:t>發明，包括</a:t>
            </a:r>
            <a:r>
              <a:rPr lang="zh-HK" altLang="en-US" sz="2600" smtClean="0">
                <a:latin typeface="+mn-ea"/>
              </a:rPr>
              <a:t>：</a:t>
            </a:r>
            <a:endParaRPr lang="en-US" altLang="zh-HK" sz="2600" dirty="0">
              <a:latin typeface="+mn-ea"/>
            </a:endParaRPr>
          </a:p>
          <a:p>
            <a:pPr lvl="1"/>
            <a:r>
              <a:rPr lang="zh-HK" altLang="en-US" sz="2600" dirty="0">
                <a:latin typeface="+mn-ea"/>
              </a:rPr>
              <a:t>不同的醫學發明</a:t>
            </a:r>
            <a:endParaRPr lang="en-US" altLang="zh-HK" sz="2600" dirty="0">
              <a:latin typeface="+mn-ea"/>
            </a:endParaRPr>
          </a:p>
          <a:p>
            <a:pPr lvl="1"/>
            <a:r>
              <a:rPr lang="zh-HK" altLang="en-US" sz="2600" dirty="0">
                <a:latin typeface="+mn-ea"/>
              </a:rPr>
              <a:t>該</a:t>
            </a:r>
            <a:r>
              <a:rPr lang="zh-HK" sz="2600" dirty="0">
                <a:ea typeface="DFKai-SB"/>
                <a:cs typeface="+mn-lt"/>
              </a:rPr>
              <a:t>等</a:t>
            </a:r>
            <a:r>
              <a:rPr lang="zh-HK" altLang="en-US" sz="2600" dirty="0">
                <a:latin typeface="+mn-ea"/>
              </a:rPr>
              <a:t>醫學發明主要針對的傷害</a:t>
            </a:r>
            <a:endParaRPr lang="en-US" altLang="zh-HK" sz="2600" dirty="0">
              <a:latin typeface="+mn-ea"/>
            </a:endParaRPr>
          </a:p>
          <a:p>
            <a:pPr lvl="1"/>
            <a:r>
              <a:rPr lang="zh-HK" altLang="en-US" sz="2600" dirty="0">
                <a:latin typeface="+mn-ea"/>
              </a:rPr>
              <a:t>該</a:t>
            </a:r>
            <a:r>
              <a:rPr lang="zh-HK" sz="2600" dirty="0">
                <a:ea typeface="DFKai-SB"/>
                <a:cs typeface="+mn-lt"/>
              </a:rPr>
              <a:t>等</a:t>
            </a:r>
            <a:r>
              <a:rPr lang="zh-HK" altLang="en-US" sz="2600" dirty="0">
                <a:latin typeface="+mn-ea"/>
              </a:rPr>
              <a:t>醫學發明的主要作</a:t>
            </a:r>
            <a:r>
              <a:rPr lang="zh-TW" altLang="en-US" sz="2600" dirty="0">
                <a:latin typeface="+mn-ea"/>
              </a:rPr>
              <a:t>用</a:t>
            </a:r>
            <a:endParaRPr lang="en-US" altLang="zh-HK" sz="2600" dirty="0">
              <a:latin typeface="+mn-ea"/>
            </a:endParaRPr>
          </a:p>
          <a:p>
            <a:pPr lvl="1"/>
            <a:r>
              <a:rPr lang="zh-HK" altLang="en-US" sz="2600" dirty="0">
                <a:latin typeface="+mn-ea"/>
              </a:rPr>
              <a:t>該</a:t>
            </a:r>
            <a:r>
              <a:rPr lang="zh-HK" sz="2600" dirty="0">
                <a:ea typeface="DFKai-SB"/>
                <a:cs typeface="+mn-lt"/>
              </a:rPr>
              <a:t>等</a:t>
            </a:r>
            <a:r>
              <a:rPr lang="zh-HK" altLang="en-US" sz="2600" dirty="0">
                <a:latin typeface="+mn-ea"/>
              </a:rPr>
              <a:t>醫學發明是否依然應用於現今社會</a:t>
            </a:r>
            <a:endParaRPr lang="en-US" sz="2600" dirty="0">
              <a:latin typeface="+mn-ea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68B9961-F007-40D1-AF51-61B6DE5106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9FDF494-C7FB-47DF-BD39-1F65FA5508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A822E1C-4C1A-4BEE-B19C-0FFB2D57BB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6" y="440573"/>
            <a:ext cx="4396369" cy="62171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4451836" y="440573"/>
            <a:ext cx="943124" cy="150460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詳見附件一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7317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EC78E3E1-BBBA-4058-AAEB-714F04B02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6860FA5-CE2B-4019-8FD1-031D7D84EF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92DF474-2C37-4DC7-B889-E88EAADEA6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816D3D3-420F-445D-8D5E-2EEE10D7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84" y="484632"/>
            <a:ext cx="5923610" cy="19719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HK" altLang="en-US" sz="4800" dirty="0"/>
              <a:t>導入</a:t>
            </a:r>
            <a:r>
              <a:rPr lang="zh-HK" altLang="en-US" sz="4800" dirty="0" smtClean="0"/>
              <a:t>活動 </a:t>
            </a:r>
            <a:r>
              <a:rPr lang="en-US" altLang="zh-HK" sz="4800" dirty="0" smtClean="0"/>
              <a:t>(Jigsaw</a:t>
            </a:r>
            <a:r>
              <a:rPr lang="zh-TW" altLang="en-US" sz="4800" dirty="0" smtClean="0"/>
              <a:t>分組</a:t>
            </a:r>
            <a:r>
              <a:rPr lang="en-US" altLang="zh-HK" sz="4800" dirty="0" smtClean="0"/>
              <a:t>)</a:t>
            </a:r>
            <a:endParaRPr lang="zh-HK" altLang="en-US" sz="480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5821A2D-F010-4C2B-8819-23281D9C77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3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B05ACD4-CF8A-4044-A564-E606AEA5AB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7729" y="1949520"/>
            <a:ext cx="5452001" cy="3715603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zh-HK" alt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學生</a:t>
            </a:r>
            <a:r>
              <a:rPr lang="zh-TW" alt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按工作紙上各項的醫學發明成立不同的「討論組」，組員獲分配編號。各組閱讀相關資料及完成問題。</a:t>
            </a:r>
            <a:endParaRPr lang="en-US" altLang="zh-TW" sz="2200" dirty="0" smtClean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  <a:p>
            <a:r>
              <a:rPr lang="zh-TW" alt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各「討論組」相同編號的組員組成「專家組」，分享所學及摘錄要點。</a:t>
            </a:r>
            <a:endParaRPr lang="en-US" altLang="zh-TW" sz="2200" dirty="0" smtClean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  <a:p>
            <a:r>
              <a:rPr lang="zh-TW" alt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學生於「專家組」摘錄要點後，回到「討論組」與組員</a:t>
            </a:r>
            <a:r>
              <a:rPr lang="zh-HK" alt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相互報告，</a:t>
            </a:r>
            <a:r>
              <a:rPr lang="zh-HK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以完成整份「課前預習」工作</a:t>
            </a:r>
            <a:r>
              <a:rPr lang="zh-HK" alt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紙</a:t>
            </a:r>
            <a:endParaRPr lang="en-US" altLang="zh-HK" sz="2200" dirty="0" smtClean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  <a:p>
            <a:r>
              <a:rPr lang="zh-TW" altLang="en-US" sz="2200" dirty="0" smtClean="0">
                <a:latin typeface="+mn-ea"/>
              </a:rPr>
              <a:t>有關</a:t>
            </a:r>
            <a:r>
              <a:rPr lang="en-US" altLang="zh-TW" sz="2200" dirty="0" smtClean="0">
                <a:latin typeface="+mn-ea"/>
              </a:rPr>
              <a:t>JIGSAW</a:t>
            </a:r>
            <a:r>
              <a:rPr lang="zh-TW" altLang="en-US" sz="2200" dirty="0" smtClean="0">
                <a:latin typeface="+mn-ea"/>
              </a:rPr>
              <a:t>分組的詳細教學流程，可參閱個人、社會及人文教育組早前製作的</a:t>
            </a:r>
            <a:r>
              <a:rPr lang="en-US" altLang="zh-TW" sz="2200" dirty="0" smtClean="0">
                <a:latin typeface="+mn-ea"/>
              </a:rPr>
              <a:t/>
            </a:r>
            <a:br>
              <a:rPr lang="en-US" altLang="zh-TW" sz="2200" dirty="0" smtClean="0">
                <a:latin typeface="+mn-ea"/>
              </a:rPr>
            </a:br>
            <a:r>
              <a:rPr lang="zh-TW" altLang="en-US" sz="2200" b="1" dirty="0" smtClean="0"/>
              <a:t>中學</a:t>
            </a:r>
            <a:r>
              <a:rPr lang="zh-TW" altLang="en-US" sz="2200" b="1" dirty="0"/>
              <a:t>歷史課程學與教資源套</a:t>
            </a:r>
            <a:r>
              <a:rPr lang="en-US" altLang="zh-TW" sz="2200" b="1" dirty="0"/>
              <a:t>《</a:t>
            </a:r>
            <a:r>
              <a:rPr lang="zh-TW" altLang="en-US" sz="2200" b="1" dirty="0"/>
              <a:t>如何在歷史課堂處理學習多樣性</a:t>
            </a:r>
            <a:r>
              <a:rPr lang="en-US" altLang="zh-TW" sz="2200" b="1" dirty="0"/>
              <a:t>》</a:t>
            </a:r>
            <a:r>
              <a:rPr lang="en-US" altLang="zh-TW" sz="1000" b="1" dirty="0">
                <a:hlinkClick r:id="rId4"/>
              </a:rPr>
              <a:t>https://</a:t>
            </a:r>
            <a:r>
              <a:rPr lang="en-US" altLang="zh-TW" sz="1000" b="1" dirty="0" smtClean="0">
                <a:hlinkClick r:id="rId4"/>
              </a:rPr>
              <a:t>www.edb.gov.hk/tc/curriculum-development/kla/pshe/references-and-resources/history/cater_for_learning_diversity_in_hist_class.html</a:t>
            </a:r>
            <a:r>
              <a:rPr lang="en-US" altLang="zh-TW" sz="1000" b="1" dirty="0" smtClean="0"/>
              <a:t> </a:t>
            </a:r>
            <a:endParaRPr lang="en-US" altLang="zh-TW" sz="1000" b="1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68B9961-F007-40D1-AF51-61B6DE5106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9FDF494-C7FB-47DF-BD39-1F65FA5508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A822E1C-4C1A-4BEE-B19C-0FFB2D57BB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pic>
        <p:nvPicPr>
          <p:cNvPr id="3" name="內容版面配置區 2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458"/>
            <a:ext cx="4330902" cy="61245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矩形 12"/>
          <p:cNvSpPr/>
          <p:nvPr/>
        </p:nvSpPr>
        <p:spPr>
          <a:xfrm>
            <a:off x="4362603" y="484632"/>
            <a:ext cx="943124" cy="150460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詳見附件一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6342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57">
            <a:extLst>
              <a:ext uri="{FF2B5EF4-FFF2-40B4-BE49-F238E27FC236}">
                <a16:creationId xmlns:a16="http://schemas.microsoft.com/office/drawing/2014/main" id="{E8F29087-ACE2-44C3-956E-8BBD2CCF2F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94FE430-BE16-43A5-82D1-EAB0A12FB2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9B6F182-333D-4D86-8BC6-081C5A95F5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1816D3D3-420F-445D-8D5E-2EEE10D7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6676" y="484632"/>
            <a:ext cx="4776394" cy="16093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HK" altLang="en-US" sz="4800"/>
              <a:t>導入活動</a:t>
            </a:r>
          </a:p>
        </p:txBody>
      </p:sp>
      <p:sp>
        <p:nvSpPr>
          <p:cNvPr id="81" name="Rectangle 61">
            <a:extLst>
              <a:ext uri="{FF2B5EF4-FFF2-40B4-BE49-F238E27FC236}">
                <a16:creationId xmlns:a16="http://schemas.microsoft.com/office/drawing/2014/main" id="{2FB3E023-BBDD-4385-8AEF-3F7B39CB1B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39301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63">
            <a:extLst>
              <a:ext uri="{FF2B5EF4-FFF2-40B4-BE49-F238E27FC236}">
                <a16:creationId xmlns:a16="http://schemas.microsoft.com/office/drawing/2014/main" id="{2BE4C262-2B97-4C28-975E-6618F07254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2697" y="640078"/>
            <a:ext cx="3152908" cy="31187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EC41AB27-C0F8-44DF-9EE0-10CAECE638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1284404" y="804986"/>
            <a:ext cx="1889493" cy="2788920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80483BCC-D3DC-463E-9CC6-A67501335C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39090" y="640078"/>
            <a:ext cx="2153701" cy="20452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AB678860-FC11-4F8C-AFA5-A684CF83B9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6789" y="804986"/>
            <a:ext cx="1235196" cy="1709614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EE029BF6-D760-458C-978E-28F1522F1E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2697" y="3923723"/>
            <a:ext cx="3152908" cy="21260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39BAFC4-7BAE-4158-8162-21BFBD4BD4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2776" y="4147456"/>
            <a:ext cx="1352749" cy="1739871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D998DCDB-A4DE-4490-AC17-763336C2C8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5983" y="2835334"/>
            <a:ext cx="2136808" cy="32144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DBF1E37-82B4-4672-9B91-4325A7442C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9131" y="3096471"/>
            <a:ext cx="1810512" cy="2692210"/>
          </a:xfrm>
          <a:prstGeom prst="rect">
            <a:avLst/>
          </a:prstGeom>
        </p:spPr>
      </p:pic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B05ACD4-CF8A-4044-A564-E606AEA5AB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675" y="1845426"/>
            <a:ext cx="5103770" cy="43685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HK" altLang="en-US" sz="2800" dirty="0">
                <a:latin typeface="+mn-ea"/>
              </a:rPr>
              <a:t>教師在講解時應有效地運用</a:t>
            </a:r>
            <a:r>
              <a:rPr lang="en-US" altLang="zh-TW" sz="2800" dirty="0">
                <a:latin typeface="+mn-ea"/>
              </a:rPr>
              <a:t>《</a:t>
            </a:r>
            <a:r>
              <a:rPr lang="zh-TW" altLang="en-US" sz="2800" dirty="0">
                <a:latin typeface="+mn-ea"/>
              </a:rPr>
              <a:t>多角度看軍事史：經濟、醫學、國際法及其他</a:t>
            </a:r>
            <a:r>
              <a:rPr lang="en-US" altLang="zh-TW" sz="2800" dirty="0">
                <a:latin typeface="+mn-ea"/>
              </a:rPr>
              <a:t>》</a:t>
            </a:r>
            <a:r>
              <a:rPr lang="zh-TW" altLang="en-US" sz="2800" dirty="0">
                <a:latin typeface="+mn-ea"/>
              </a:rPr>
              <a:t>中的插圖，以協助學生了解相關的醫學發明</a:t>
            </a:r>
            <a:endParaRPr lang="en-US" altLang="zh-TW" sz="2800" dirty="0">
              <a:latin typeface="+mn-ea"/>
            </a:endParaRPr>
          </a:p>
          <a:p>
            <a:r>
              <a:rPr lang="zh-HK" altLang="en-US" sz="2800" dirty="0">
                <a:latin typeface="+mn-ea"/>
              </a:rPr>
              <a:t>教師</a:t>
            </a:r>
            <a:r>
              <a:rPr lang="zh-HK" altLang="en-US" sz="2800" dirty="0" smtClean="0">
                <a:latin typeface="+mn-ea"/>
              </a:rPr>
              <a:t>亦</a:t>
            </a:r>
            <a:r>
              <a:rPr lang="zh-TW" altLang="en-US" sz="2800" dirty="0" smtClean="0">
                <a:latin typeface="+mn-ea"/>
              </a:rPr>
              <a:t>可</a:t>
            </a:r>
            <a:r>
              <a:rPr lang="zh-HK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搜集</a:t>
            </a:r>
            <a:r>
              <a:rPr lang="zh-TW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更多的</a:t>
            </a:r>
            <a:r>
              <a:rPr lang="zh-HK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相關</a:t>
            </a:r>
            <a:r>
              <a:rPr lang="zh-HK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資訊</a:t>
            </a:r>
            <a:r>
              <a:rPr lang="zh-HK" altLang="en-US" sz="2800" dirty="0">
                <a:latin typeface="+mn-ea"/>
              </a:rPr>
              <a:t>，以協助學生了解</a:t>
            </a:r>
            <a:r>
              <a:rPr lang="zh-TW" altLang="en-US" sz="2800" dirty="0">
                <a:latin typeface="+mn-ea"/>
              </a:rPr>
              <a:t>相關的醫學發明</a:t>
            </a:r>
            <a:endParaRPr lang="en-US" altLang="zh-TW" sz="2800" dirty="0">
              <a:latin typeface="+mn-ea"/>
            </a:endParaRPr>
          </a:p>
          <a:p>
            <a:endParaRPr lang="zh-HK" altLang="en-US" sz="2300" dirty="0">
              <a:latin typeface="+mn-ea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639A75E-B02C-40FF-BDB2-4D0CC37386BE}"/>
              </a:ext>
            </a:extLst>
          </p:cNvPr>
          <p:cNvSpPr/>
          <p:nvPr/>
        </p:nvSpPr>
        <p:spPr>
          <a:xfrm>
            <a:off x="648932" y="6110270"/>
            <a:ext cx="58272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以上圖片選自</a:t>
            </a:r>
            <a:endParaRPr lang="en-US" altLang="zh-TW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zh-TW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《</a:t>
            </a:r>
            <a:r>
              <a:rPr lang="zh-TW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多角度看軍事史：經濟、醫學、國際法及其他</a:t>
            </a:r>
            <a:r>
              <a:rPr lang="en-US" altLang="zh-TW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》</a:t>
            </a:r>
            <a:endParaRPr lang="zh-TW" alt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7678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14">
            <a:extLst>
              <a:ext uri="{FF2B5EF4-FFF2-40B4-BE49-F238E27FC236}">
                <a16:creationId xmlns:a16="http://schemas.microsoft.com/office/drawing/2014/main" id="{01C40124-1649-4FF2-8F64-C8284EB9FD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86727CD-9977-4B25-9516-2B6E06AAA6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19F4D31-E06B-4B98-A1F1-A29AFCBDD0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36" name="Rectangle 18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37" name="Rectangle 20">
            <a:extLst>
              <a:ext uri="{FF2B5EF4-FFF2-40B4-BE49-F238E27FC236}">
                <a16:creationId xmlns:a16="http://schemas.microsoft.com/office/drawing/2014/main" id="{E7320EF0-BBCF-4227-8108-92736B729D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7997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3DF479C-7AE7-4F0B-B027-887AE84DF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84" y="484632"/>
            <a:ext cx="4741963" cy="19719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HK" altLang="en-US" sz="4800" dirty="0">
                <a:solidFill>
                  <a:schemeClr val="tx1"/>
                </a:solidFill>
              </a:rPr>
              <a:t>活動一：</a:t>
            </a:r>
            <a:r>
              <a:rPr lang="en-US" altLang="zh-HK" sz="4800" dirty="0">
                <a:solidFill>
                  <a:schemeClr val="tx1"/>
                </a:solidFill>
              </a:rPr>
              <a:t/>
            </a:r>
            <a:br>
              <a:rPr lang="en-US" altLang="zh-HK" sz="4800" dirty="0">
                <a:solidFill>
                  <a:schemeClr val="tx1"/>
                </a:solidFill>
              </a:rPr>
            </a:br>
            <a:r>
              <a:rPr lang="zh-HK" altLang="en-US" sz="4800" dirty="0">
                <a:solidFill>
                  <a:schemeClr val="tx1"/>
                </a:solidFill>
              </a:rPr>
              <a:t>戰爭與傷害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5821A2D-F010-4C2B-8819-23281D9C77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3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B8F93A8F-F301-4620-99D2-2727D4F5D2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30672" y="61553"/>
            <a:ext cx="3157736" cy="425284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02DE252-E81F-4EA5-8007-B3718BF292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9284" y="2602071"/>
            <a:ext cx="2841604" cy="4194250"/>
          </a:xfrm>
          <a:prstGeom prst="rect">
            <a:avLst/>
          </a:prstGeom>
        </p:spPr>
      </p:pic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2E34AFC-F606-4BAC-8CF4-A3B34A0C9F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6285" y="2202874"/>
            <a:ext cx="5443445" cy="3969326"/>
          </a:xfr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zh-TW" altLang="en-US" sz="2800" dirty="0">
                <a:latin typeface="+mn-ea"/>
              </a:rPr>
              <a:t>教師運用</a:t>
            </a:r>
            <a:r>
              <a:rPr lang="en-US" altLang="zh-TW" sz="2800" dirty="0">
                <a:latin typeface="+mn-ea"/>
              </a:rPr>
              <a:t>《</a:t>
            </a:r>
            <a:r>
              <a:rPr lang="zh-TW" altLang="en-US" sz="2800" dirty="0">
                <a:latin typeface="+mn-ea"/>
              </a:rPr>
              <a:t>多角度看軍事史：經濟、醫學、國際法及其他</a:t>
            </a:r>
            <a:r>
              <a:rPr lang="en-US" altLang="zh-TW" sz="2800" dirty="0">
                <a:latin typeface="+mn-ea"/>
              </a:rPr>
              <a:t>》</a:t>
            </a:r>
            <a:r>
              <a:rPr lang="zh-TW" altLang="en-US" sz="2800" dirty="0">
                <a:latin typeface="+mn-ea"/>
              </a:rPr>
              <a:t>中</a:t>
            </a:r>
            <a:r>
              <a:rPr lang="en-US" altLang="zh-TW" sz="2800" dirty="0">
                <a:latin typeface="+mn-ea"/>
              </a:rPr>
              <a:t>〈</a:t>
            </a:r>
            <a:r>
              <a:rPr lang="zh-TW" altLang="en-US" sz="2800" dirty="0">
                <a:latin typeface="+mn-ea"/>
              </a:rPr>
              <a:t>第五章：戰爭與科技創新</a:t>
            </a:r>
            <a:r>
              <a:rPr lang="en-US" altLang="zh-TW" sz="2800" dirty="0">
                <a:latin typeface="+mn-ea"/>
              </a:rPr>
              <a:t>〉</a:t>
            </a:r>
            <a:r>
              <a:rPr lang="zh-TW" altLang="en-US" sz="2800" dirty="0">
                <a:latin typeface="+mn-ea"/>
              </a:rPr>
              <a:t>的內容，讓學生了解科技創新如何令武器更具殺傷力</a:t>
            </a:r>
            <a:endParaRPr lang="en-US" altLang="zh-TW" sz="2800" dirty="0">
              <a:latin typeface="+mn-ea"/>
            </a:endParaRPr>
          </a:p>
          <a:p>
            <a:pPr algn="just"/>
            <a:r>
              <a:rPr lang="zh-HK" altLang="en-US" sz="2800" dirty="0">
                <a:latin typeface="+mn-ea"/>
              </a:rPr>
              <a:t>教師應向學生強調武器的殺傷力不斷加強，對人類帶來前所未有的傷害，故此必須珍視和平</a:t>
            </a:r>
            <a:endParaRPr lang="en-US" altLang="zh-TW" sz="2800" dirty="0">
              <a:latin typeface="+mn-ea"/>
            </a:endParaRPr>
          </a:p>
          <a:p>
            <a:endParaRPr lang="en-US" altLang="zh-HK" sz="28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68B9961-F007-40D1-AF51-61B6DE5106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9FDF494-C7FB-47DF-BD39-1F65FA5508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A822E1C-4C1A-4BEE-B19C-0FFB2D57BB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</p:spTree>
    <p:extLst>
      <p:ext uri="{BB962C8B-B14F-4D97-AF65-F5344CB8AC3E}">
        <p14:creationId xmlns:p14="http://schemas.microsoft.com/office/powerpoint/2010/main" val="2588913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1C40124-1649-4FF2-8F64-C8284EB9FD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86727CD-9977-4B25-9516-2B6E06AAA6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19F4D31-E06B-4B98-A1F1-A29AFCBDD0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320EF0-BBCF-4227-8108-92736B729D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7997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0BC3D50-230E-4432-95C1-FF55A74FF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157" y="94673"/>
            <a:ext cx="4741963" cy="19719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z="4800" dirty="0">
                <a:solidFill>
                  <a:schemeClr val="tx1"/>
                </a:solidFill>
              </a:rPr>
              <a:t>活動一：</a:t>
            </a:r>
            <a:r>
              <a:rPr lang="en-US" altLang="zh-TW" sz="4800" dirty="0">
                <a:solidFill>
                  <a:schemeClr val="tx1"/>
                </a:solidFill>
              </a:rPr>
              <a:t/>
            </a:r>
            <a:br>
              <a:rPr lang="en-US" altLang="zh-TW" sz="4800" dirty="0">
                <a:solidFill>
                  <a:schemeClr val="tx1"/>
                </a:solidFill>
              </a:rPr>
            </a:br>
            <a:r>
              <a:rPr lang="zh-TW" altLang="en-US" sz="4800" dirty="0">
                <a:solidFill>
                  <a:schemeClr val="tx1"/>
                </a:solidFill>
              </a:rPr>
              <a:t>戰爭與傷害</a:t>
            </a:r>
            <a:endParaRPr lang="en-US" altLang="zh-HK" sz="4800" dirty="0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5821A2D-F010-4C2B-8819-23281D9C77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3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13CECB8-40F8-4050-B789-C57EDF7DBF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5979" y="1826773"/>
            <a:ext cx="5609285" cy="463954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zh-HK" altLang="en-US" sz="2800" dirty="0">
                <a:latin typeface="+mn-ea"/>
              </a:rPr>
              <a:t>學生分成</a:t>
            </a:r>
            <a:r>
              <a:rPr lang="en-US" altLang="zh-HK" sz="2800" dirty="0">
                <a:latin typeface="+mn-ea"/>
              </a:rPr>
              <a:t>4</a:t>
            </a:r>
            <a:r>
              <a:rPr lang="zh-HK" altLang="en-US" sz="2800" dirty="0">
                <a:latin typeface="+mn-ea"/>
              </a:rPr>
              <a:t>組，每組細閱第一次世界大戰或</a:t>
            </a:r>
            <a:r>
              <a:rPr lang="zh-HK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第二次世界大戰的重要戰役</a:t>
            </a:r>
            <a:r>
              <a:rPr lang="en-US" altLang="zh-HK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/</a:t>
            </a:r>
            <a:r>
              <a:rPr lang="zh-HK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事件等資料</a:t>
            </a:r>
            <a:r>
              <a:rPr lang="zh-HK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後</a:t>
            </a:r>
            <a:r>
              <a:rPr lang="zh-TW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（附件二），</a:t>
            </a:r>
            <a:r>
              <a:rPr lang="zh-HK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完成</a:t>
            </a:r>
            <a:r>
              <a:rPr lang="zh-HK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相關題目</a:t>
            </a:r>
            <a:endParaRPr lang="en-US" altLang="zh-HK" sz="28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  <a:p>
            <a:r>
              <a:rPr lang="zh-HK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教師可搜集</a:t>
            </a:r>
            <a:r>
              <a:rPr lang="zh-HK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相關的歷史資料，讓學生了解</a:t>
            </a:r>
            <a:r>
              <a:rPr lang="zh-TW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科技創新</a:t>
            </a:r>
            <a:r>
              <a:rPr lang="zh-TW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如何造成</a:t>
            </a:r>
            <a:r>
              <a:rPr lang="zh-TW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更大規模的傷害，例如：</a:t>
            </a:r>
            <a:endParaRPr lang="en-US" altLang="zh-TW" sz="28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  <a:p>
            <a:pPr lvl="1"/>
            <a:r>
              <a:rPr lang="zh-HK" altLang="en-US" sz="2800" dirty="0">
                <a:latin typeface="+mn-ea"/>
              </a:rPr>
              <a:t>毒氣</a:t>
            </a:r>
            <a:endParaRPr lang="en-US" altLang="zh-HK" sz="2800" dirty="0">
              <a:latin typeface="+mn-ea"/>
            </a:endParaRPr>
          </a:p>
          <a:p>
            <a:pPr lvl="1"/>
            <a:r>
              <a:rPr lang="zh-HK" altLang="en-US" sz="2800" dirty="0">
                <a:latin typeface="+mn-ea"/>
              </a:rPr>
              <a:t>機關槍</a:t>
            </a:r>
            <a:endParaRPr lang="en-US" altLang="zh-HK" sz="2800" dirty="0">
              <a:latin typeface="+mn-ea"/>
            </a:endParaRPr>
          </a:p>
          <a:p>
            <a:pPr lvl="1"/>
            <a:r>
              <a:rPr lang="zh-HK" altLang="en-US" sz="2800" dirty="0">
                <a:latin typeface="+mn-ea"/>
              </a:rPr>
              <a:t>轟炸機</a:t>
            </a:r>
            <a:endParaRPr lang="en-US" altLang="zh-HK" sz="2800" dirty="0">
              <a:latin typeface="+mn-ea"/>
            </a:endParaRPr>
          </a:p>
          <a:p>
            <a:pPr lvl="1"/>
            <a:r>
              <a:rPr lang="zh-HK" altLang="en-US" sz="2800" dirty="0">
                <a:latin typeface="+mn-ea"/>
              </a:rPr>
              <a:t>原子彈</a:t>
            </a:r>
            <a:endParaRPr lang="en-US" altLang="zh-TW" sz="2800" dirty="0">
              <a:latin typeface="+mn-ea"/>
            </a:endParaRPr>
          </a:p>
          <a:p>
            <a:endParaRPr lang="en-US" altLang="zh-HK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68B9961-F007-40D1-AF51-61B6DE5106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9FDF494-C7FB-47DF-BD39-1F65FA5508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A822E1C-4C1A-4BEE-B19C-0FFB2D57BB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pic>
        <p:nvPicPr>
          <p:cNvPr id="3" name="內容版面配置區 2"/>
          <p:cNvPicPr>
            <a:picLocks noGrp="1" noChangeAspect="1"/>
          </p:cNvPicPr>
          <p:nvPr>
            <p:ph sz="half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72"/>
          <a:stretch/>
        </p:blipFill>
        <p:spPr>
          <a:xfrm>
            <a:off x="73978" y="3690849"/>
            <a:ext cx="5340286" cy="31089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8"/>
          <a:stretch/>
        </p:blipFill>
        <p:spPr>
          <a:xfrm>
            <a:off x="71930" y="94673"/>
            <a:ext cx="5342334" cy="35379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矩形 15"/>
          <p:cNvSpPr/>
          <p:nvPr/>
        </p:nvSpPr>
        <p:spPr>
          <a:xfrm>
            <a:off x="5442855" y="94670"/>
            <a:ext cx="943124" cy="150460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詳見附件二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9069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01C40124-1649-4FF2-8F64-C8284EB9FD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86727CD-9977-4B25-9516-2B6E06AAA6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19F4D31-E06B-4B98-A1F1-A29AFCBDD0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7320EF0-BBCF-4227-8108-92736B729D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7997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0BC3D50-230E-4432-95C1-FF55A74FF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84" y="484632"/>
            <a:ext cx="4741963" cy="19719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z="4800" dirty="0">
                <a:solidFill>
                  <a:schemeClr val="tx1"/>
                </a:solidFill>
              </a:rPr>
              <a:t>活動一：</a:t>
            </a:r>
            <a:r>
              <a:rPr lang="en-US" altLang="zh-TW" sz="4800" dirty="0">
                <a:solidFill>
                  <a:schemeClr val="tx1"/>
                </a:solidFill>
              </a:rPr>
              <a:t/>
            </a:r>
            <a:br>
              <a:rPr lang="en-US" altLang="zh-TW" sz="4800" dirty="0">
                <a:solidFill>
                  <a:schemeClr val="tx1"/>
                </a:solidFill>
              </a:rPr>
            </a:br>
            <a:r>
              <a:rPr lang="zh-TW" altLang="en-US" sz="4800" dirty="0">
                <a:solidFill>
                  <a:schemeClr val="tx1"/>
                </a:solidFill>
              </a:rPr>
              <a:t>戰爭與傷害</a:t>
            </a:r>
            <a:endParaRPr lang="en-US" altLang="zh-HK" sz="4800" dirty="0">
              <a:solidFill>
                <a:schemeClr val="tx1"/>
              </a:solidFill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E5821A2D-F010-4C2B-8819-23281D9C77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3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13CECB8-40F8-4050-B789-C57EDF7DBF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6285" y="2456596"/>
            <a:ext cx="5472639" cy="3715603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zh-TW" altLang="en-US" sz="2800" dirty="0" smtClean="0">
                <a:latin typeface="+mn-ea"/>
              </a:rPr>
              <a:t>教師可運用</a:t>
            </a:r>
            <a:r>
              <a:rPr lang="en-US" altLang="zh-TW" sz="2800" dirty="0" smtClean="0">
                <a:latin typeface="+mn-ea"/>
              </a:rPr>
              <a:t>JIGSAW</a:t>
            </a:r>
            <a:r>
              <a:rPr lang="zh-TW" altLang="en-US" sz="2800" dirty="0" smtClean="0">
                <a:latin typeface="+mn-ea"/>
              </a:rPr>
              <a:t>分組的教學策略，讓學生以「討論組」及「專家組」的方式，進行</a:t>
            </a:r>
            <a:r>
              <a:rPr lang="zh-HK" altLang="en-US" sz="2800" dirty="0" smtClean="0">
                <a:latin typeface="+mn-ea"/>
              </a:rPr>
              <a:t>相互</a:t>
            </a:r>
            <a:r>
              <a:rPr lang="zh-HK" altLang="en-US" sz="2800" dirty="0">
                <a:latin typeface="+mn-ea"/>
              </a:rPr>
              <a:t>報告及互相學習，以完成整份工作</a:t>
            </a:r>
            <a:r>
              <a:rPr lang="zh-HK" altLang="en-US" sz="2800" dirty="0" smtClean="0">
                <a:latin typeface="+mn-ea"/>
              </a:rPr>
              <a:t>紙</a:t>
            </a:r>
            <a:endParaRPr lang="en-US" altLang="zh-HK" sz="2800" dirty="0" smtClean="0">
              <a:latin typeface="+mn-ea"/>
            </a:endParaRPr>
          </a:p>
          <a:p>
            <a:r>
              <a:rPr lang="zh-TW" altLang="en-US" sz="2800" dirty="0" smtClean="0">
                <a:latin typeface="+mn-ea"/>
              </a:rPr>
              <a:t>有關</a:t>
            </a:r>
            <a:r>
              <a:rPr lang="en-US" altLang="zh-TW" sz="2800" dirty="0" smtClean="0">
                <a:latin typeface="+mn-ea"/>
              </a:rPr>
              <a:t>JIGSAW</a:t>
            </a:r>
            <a:r>
              <a:rPr lang="zh-TW" altLang="en-US" sz="2800" dirty="0" smtClean="0">
                <a:latin typeface="+mn-ea"/>
              </a:rPr>
              <a:t>分組的流程，可參閱</a:t>
            </a:r>
            <a:r>
              <a:rPr lang="zh-TW" altLang="en-US" sz="2800" dirty="0">
                <a:latin typeface="+mn-ea"/>
              </a:rPr>
              <a:t>本</a:t>
            </a:r>
            <a:r>
              <a:rPr lang="zh-TW" altLang="en-US" sz="2800" dirty="0" smtClean="0">
                <a:latin typeface="+mn-ea"/>
              </a:rPr>
              <a:t>簡報的第五頁，以及由本組早</a:t>
            </a:r>
            <a:r>
              <a:rPr lang="zh-TW" altLang="en-US" sz="2800" dirty="0">
                <a:latin typeface="+mn-ea"/>
              </a:rPr>
              <a:t>前製作</a:t>
            </a:r>
            <a:r>
              <a:rPr lang="zh-TW" altLang="en-US" sz="2800" dirty="0" smtClean="0">
                <a:latin typeface="+mn-ea"/>
              </a:rPr>
              <a:t>的</a:t>
            </a:r>
            <a:r>
              <a:rPr lang="zh-TW" altLang="en-US" sz="2800" b="1" dirty="0" smtClean="0">
                <a:latin typeface="+mn-ea"/>
              </a:rPr>
              <a:t>中學</a:t>
            </a:r>
            <a:r>
              <a:rPr lang="zh-TW" altLang="en-US" sz="2800" b="1" dirty="0">
                <a:latin typeface="+mn-ea"/>
              </a:rPr>
              <a:t>歷史課程學與教資源套</a:t>
            </a:r>
            <a:r>
              <a:rPr lang="en-US" altLang="zh-TW" sz="2800" b="1" dirty="0">
                <a:latin typeface="+mn-ea"/>
              </a:rPr>
              <a:t>《</a:t>
            </a:r>
            <a:r>
              <a:rPr lang="zh-TW" altLang="en-US" sz="2800" b="1" dirty="0">
                <a:latin typeface="+mn-ea"/>
              </a:rPr>
              <a:t>如何在歷史課堂處理學習多樣性</a:t>
            </a:r>
            <a:r>
              <a:rPr lang="en-US" altLang="zh-TW" sz="2800" b="1" dirty="0" smtClean="0">
                <a:latin typeface="+mn-ea"/>
              </a:rPr>
              <a:t>》</a:t>
            </a:r>
            <a:r>
              <a:rPr lang="en-US" altLang="zh-TW" sz="2800" dirty="0" smtClean="0">
                <a:latin typeface="+mn-ea"/>
              </a:rPr>
              <a:t/>
            </a:r>
            <a:br>
              <a:rPr lang="en-US" altLang="zh-TW" sz="2800" dirty="0" smtClean="0">
                <a:latin typeface="+mn-ea"/>
              </a:rPr>
            </a:br>
            <a:r>
              <a:rPr lang="en-US" altLang="zh-TW" sz="1500" dirty="0" smtClean="0">
                <a:latin typeface="Rockwell (Body)"/>
                <a:hlinkClick r:id="rId5"/>
              </a:rPr>
              <a:t>https</a:t>
            </a:r>
            <a:r>
              <a:rPr lang="en-US" altLang="zh-TW" sz="1500" dirty="0">
                <a:latin typeface="Rockwell (Body)"/>
                <a:hlinkClick r:id="rId5"/>
              </a:rPr>
              <a:t>://</a:t>
            </a:r>
            <a:r>
              <a:rPr lang="en-US" altLang="zh-TW" sz="1500" dirty="0" smtClean="0">
                <a:latin typeface="Rockwell (Body)"/>
                <a:hlinkClick r:id="rId5"/>
              </a:rPr>
              <a:t>www.edb.gov.hk/tc/curriculum-development/kla/pshe/references-and-resources/history/cater_for_learning_diversity_in_hist_class.html</a:t>
            </a:r>
            <a:r>
              <a:rPr lang="en-US" altLang="zh-TW" sz="1500" dirty="0" smtClean="0">
                <a:latin typeface="Rockwell (Body)"/>
              </a:rPr>
              <a:t>  </a:t>
            </a:r>
            <a:endParaRPr lang="zh-HK" altLang="en-US" sz="2800" dirty="0">
              <a:latin typeface="Rockwell (Body)"/>
            </a:endParaRPr>
          </a:p>
          <a:p>
            <a:endParaRPr lang="en-US" altLang="zh-HK" sz="2800" dirty="0">
              <a:latin typeface="+mn-ea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68B9961-F007-40D1-AF51-61B6DE5106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9FDF494-C7FB-47DF-BD39-1F65FA5508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A822E1C-4C1A-4BEE-B19C-0FFB2D57BB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2"/>
          <a:stretch/>
        </p:blipFill>
        <p:spPr>
          <a:xfrm>
            <a:off x="30081" y="62343"/>
            <a:ext cx="5101855" cy="33666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23"/>
          <a:stretch/>
        </p:blipFill>
        <p:spPr>
          <a:xfrm>
            <a:off x="0" y="3611833"/>
            <a:ext cx="5102160" cy="30009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矩形 14"/>
          <p:cNvSpPr/>
          <p:nvPr/>
        </p:nvSpPr>
        <p:spPr>
          <a:xfrm>
            <a:off x="5152574" y="62343"/>
            <a:ext cx="943124" cy="150460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詳見附件二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04380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2429</TotalTime>
  <Words>1280</Words>
  <Application>Microsoft Office PowerPoint</Application>
  <PresentationFormat>Widescreen</PresentationFormat>
  <Paragraphs>78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Rockwell (Body)</vt:lpstr>
      <vt:lpstr>微軟正黑體</vt:lpstr>
      <vt:lpstr>新細明體</vt:lpstr>
      <vt:lpstr>標楷體</vt:lpstr>
      <vt:lpstr>標楷體</vt:lpstr>
      <vt:lpstr>Arial</vt:lpstr>
      <vt:lpstr>Calibri</vt:lpstr>
      <vt:lpstr>Rockwell</vt:lpstr>
      <vt:lpstr>Rockwell Condensed</vt:lpstr>
      <vt:lpstr>Rockwell Extra Bold</vt:lpstr>
      <vt:lpstr>Wingdings</vt:lpstr>
      <vt:lpstr>Wood Type</vt:lpstr>
      <vt:lpstr>個案研習： 戰爭與發明—醫學</vt:lpstr>
      <vt:lpstr>教學目標</vt:lpstr>
      <vt:lpstr>課堂流程簡介</vt:lpstr>
      <vt:lpstr>課前預習</vt:lpstr>
      <vt:lpstr>導入活動 (Jigsaw分組)</vt:lpstr>
      <vt:lpstr>導入活動</vt:lpstr>
      <vt:lpstr>活動一： 戰爭與傷害</vt:lpstr>
      <vt:lpstr>活動一： 戰爭與傷害</vt:lpstr>
      <vt:lpstr>活動一： 戰爭與傷害</vt:lpstr>
      <vt:lpstr>活動一： 戰爭與傷害</vt:lpstr>
      <vt:lpstr>活動二：戰爭與醫學</vt:lpstr>
      <vt:lpstr>活動二：戰爭與醫學</vt:lpstr>
      <vt:lpstr>活動二：戰爭與醫學</vt:lpstr>
      <vt:lpstr>總結活動</vt:lpstr>
      <vt:lpstr>延伸活動：盤尼西林的發現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個案研習： 戰爭與發明—醫學</dc:title>
  <dc:creator>KELVIN IP</dc:creator>
  <cp:lastModifiedBy>HO, Man-shek</cp:lastModifiedBy>
  <cp:revision>227</cp:revision>
  <cp:lastPrinted>2023-03-30T03:20:08Z</cp:lastPrinted>
  <dcterms:created xsi:type="dcterms:W3CDTF">2022-12-14T06:17:28Z</dcterms:created>
  <dcterms:modified xsi:type="dcterms:W3CDTF">2023-05-08T07:44:12Z</dcterms:modified>
</cp:coreProperties>
</file>